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27"/>
  </p:notesMasterIdLst>
  <p:handoutMasterIdLst>
    <p:handoutMasterId r:id="rId28"/>
  </p:handoutMasterIdLst>
  <p:sldIdLst>
    <p:sldId id="312" r:id="rId5"/>
    <p:sldId id="304" r:id="rId6"/>
    <p:sldId id="324" r:id="rId7"/>
    <p:sldId id="323" r:id="rId8"/>
    <p:sldId id="325" r:id="rId9"/>
    <p:sldId id="307" r:id="rId10"/>
    <p:sldId id="281" r:id="rId11"/>
    <p:sldId id="326" r:id="rId12"/>
    <p:sldId id="327" r:id="rId13"/>
    <p:sldId id="328" r:id="rId14"/>
    <p:sldId id="329" r:id="rId15"/>
    <p:sldId id="330" r:id="rId16"/>
    <p:sldId id="331" r:id="rId17"/>
    <p:sldId id="332" r:id="rId18"/>
    <p:sldId id="333" r:id="rId19"/>
    <p:sldId id="334" r:id="rId20"/>
    <p:sldId id="335" r:id="rId21"/>
    <p:sldId id="336" r:id="rId22"/>
    <p:sldId id="337" r:id="rId23"/>
    <p:sldId id="338" r:id="rId24"/>
    <p:sldId id="339" r:id="rId25"/>
    <p:sldId id="297" r:id="rId26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EFA078-9F22-4DCC-BA36-C10989626DE2}" v="119" dt="2024-05-20T13:44:25.467"/>
  </p1510:revLst>
</p1510:revInfo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8" autoAdjust="0"/>
  </p:normalViewPr>
  <p:slideViewPr>
    <p:cSldViewPr snapToGrid="0" snapToObjects="1">
      <p:cViewPr>
        <p:scale>
          <a:sx n="58" d="100"/>
          <a:sy n="58" d="100"/>
        </p:scale>
        <p:origin x="988" y="68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yan Singh" userId="141cf38f9eb6be21" providerId="LiveId" clId="{B2EFA078-9F22-4DCC-BA36-C10989626DE2}"/>
    <pc:docChg chg="custSel modSld sldOrd">
      <pc:chgData name="Aryan Singh" userId="141cf38f9eb6be21" providerId="LiveId" clId="{B2EFA078-9F22-4DCC-BA36-C10989626DE2}" dt="2024-05-20T13:44:25.467" v="136"/>
      <pc:docMkLst>
        <pc:docMk/>
      </pc:docMkLst>
      <pc:sldChg chg="addSp delSp modSp modTransition modAnim">
        <pc:chgData name="Aryan Singh" userId="141cf38f9eb6be21" providerId="LiveId" clId="{B2EFA078-9F22-4DCC-BA36-C10989626DE2}" dt="2024-05-20T13:04:14.159" v="85"/>
        <pc:sldMkLst>
          <pc:docMk/>
          <pc:sldMk cId="2952923800" sldId="281"/>
        </pc:sldMkLst>
        <pc:picChg chg="add del mod">
          <ac:chgData name="Aryan Singh" userId="141cf38f9eb6be21" providerId="LiveId" clId="{B2EFA078-9F22-4DCC-BA36-C10989626DE2}" dt="2024-05-20T12:46:48.679" v="44"/>
          <ac:picMkLst>
            <pc:docMk/>
            <pc:sldMk cId="2952923800" sldId="281"/>
            <ac:picMk id="3" creationId="{36088054-7E35-61F7-2003-B7DFF487C5F5}"/>
          </ac:picMkLst>
        </pc:picChg>
        <pc:picChg chg="add del mod">
          <ac:chgData name="Aryan Singh" userId="141cf38f9eb6be21" providerId="LiveId" clId="{B2EFA078-9F22-4DCC-BA36-C10989626DE2}" dt="2024-05-20T12:47:35.619" v="46"/>
          <ac:picMkLst>
            <pc:docMk/>
            <pc:sldMk cId="2952923800" sldId="281"/>
            <ac:picMk id="4" creationId="{31E02C06-A579-D715-9D9E-7CA1F5B53F97}"/>
          </ac:picMkLst>
        </pc:picChg>
        <pc:picChg chg="add del mod">
          <ac:chgData name="Aryan Singh" userId="141cf38f9eb6be21" providerId="LiveId" clId="{B2EFA078-9F22-4DCC-BA36-C10989626DE2}" dt="2024-05-20T12:48:07.288" v="48"/>
          <ac:picMkLst>
            <pc:docMk/>
            <pc:sldMk cId="2952923800" sldId="281"/>
            <ac:picMk id="6" creationId="{4CD9351C-B4AE-5D54-2924-87FD0D5CD8BE}"/>
          </ac:picMkLst>
        </pc:picChg>
        <pc:picChg chg="add del mod">
          <ac:chgData name="Aryan Singh" userId="141cf38f9eb6be21" providerId="LiveId" clId="{B2EFA078-9F22-4DCC-BA36-C10989626DE2}" dt="2024-05-20T12:48:39.251" v="50"/>
          <ac:picMkLst>
            <pc:docMk/>
            <pc:sldMk cId="2952923800" sldId="281"/>
            <ac:picMk id="7" creationId="{583E0287-3847-71D1-8C5A-F98DCA1AA3B1}"/>
          </ac:picMkLst>
        </pc:picChg>
        <pc:picChg chg="add del mod">
          <ac:chgData name="Aryan Singh" userId="141cf38f9eb6be21" providerId="LiveId" clId="{B2EFA078-9F22-4DCC-BA36-C10989626DE2}" dt="2024-05-20T12:49:54.288" v="52"/>
          <ac:picMkLst>
            <pc:docMk/>
            <pc:sldMk cId="2952923800" sldId="281"/>
            <ac:picMk id="8" creationId="{FA49E47B-FB25-FB10-3DCE-41E7F19E6B67}"/>
          </ac:picMkLst>
        </pc:picChg>
        <pc:picChg chg="add del mod">
          <ac:chgData name="Aryan Singh" userId="141cf38f9eb6be21" providerId="LiveId" clId="{B2EFA078-9F22-4DCC-BA36-C10989626DE2}" dt="2024-05-20T12:51:01.149" v="54"/>
          <ac:picMkLst>
            <pc:docMk/>
            <pc:sldMk cId="2952923800" sldId="281"/>
            <ac:picMk id="9" creationId="{C5E6C856-2683-838B-586C-C9ED9BE1040F}"/>
          </ac:picMkLst>
        </pc:picChg>
        <pc:picChg chg="add del mod">
          <ac:chgData name="Aryan Singh" userId="141cf38f9eb6be21" providerId="LiveId" clId="{B2EFA078-9F22-4DCC-BA36-C10989626DE2}" dt="2024-05-20T12:51:16.659" v="56"/>
          <ac:picMkLst>
            <pc:docMk/>
            <pc:sldMk cId="2952923800" sldId="281"/>
            <ac:picMk id="10" creationId="{60ED398B-6821-26D7-4781-30C4F2643D52}"/>
          </ac:picMkLst>
        </pc:picChg>
        <pc:picChg chg="add del mod">
          <ac:chgData name="Aryan Singh" userId="141cf38f9eb6be21" providerId="LiveId" clId="{B2EFA078-9F22-4DCC-BA36-C10989626DE2}" dt="2024-05-20T12:51:39.512" v="58"/>
          <ac:picMkLst>
            <pc:docMk/>
            <pc:sldMk cId="2952923800" sldId="281"/>
            <ac:picMk id="11" creationId="{2A017D53-13D3-FBFD-1491-CE5D6954C31A}"/>
          </ac:picMkLst>
        </pc:picChg>
        <pc:picChg chg="add del mod">
          <ac:chgData name="Aryan Singh" userId="141cf38f9eb6be21" providerId="LiveId" clId="{B2EFA078-9F22-4DCC-BA36-C10989626DE2}" dt="2024-05-20T12:52:55.909" v="60"/>
          <ac:picMkLst>
            <pc:docMk/>
            <pc:sldMk cId="2952923800" sldId="281"/>
            <ac:picMk id="12" creationId="{67AD34FD-1B43-E363-DEBE-97E8E32B8DCC}"/>
          </ac:picMkLst>
        </pc:picChg>
        <pc:picChg chg="add del mod">
          <ac:chgData name="Aryan Singh" userId="141cf38f9eb6be21" providerId="LiveId" clId="{B2EFA078-9F22-4DCC-BA36-C10989626DE2}" dt="2024-05-20T12:53:41.344" v="62"/>
          <ac:picMkLst>
            <pc:docMk/>
            <pc:sldMk cId="2952923800" sldId="281"/>
            <ac:picMk id="13" creationId="{DDB240FA-50C4-7D4B-132D-3CD0C432722E}"/>
          </ac:picMkLst>
        </pc:picChg>
        <pc:picChg chg="add del mod">
          <ac:chgData name="Aryan Singh" userId="141cf38f9eb6be21" providerId="LiveId" clId="{B2EFA078-9F22-4DCC-BA36-C10989626DE2}" dt="2024-05-20T12:55:31.698" v="64"/>
          <ac:picMkLst>
            <pc:docMk/>
            <pc:sldMk cId="2952923800" sldId="281"/>
            <ac:picMk id="15" creationId="{6B888CFF-29DF-96F5-89AA-B2AE5E70D4F3}"/>
          </ac:picMkLst>
        </pc:picChg>
        <pc:picChg chg="add del mod">
          <ac:chgData name="Aryan Singh" userId="141cf38f9eb6be21" providerId="LiveId" clId="{B2EFA078-9F22-4DCC-BA36-C10989626DE2}" dt="2024-05-20T12:56:38.149" v="66"/>
          <ac:picMkLst>
            <pc:docMk/>
            <pc:sldMk cId="2952923800" sldId="281"/>
            <ac:picMk id="16" creationId="{39E87A8C-1167-9ECF-1C83-B702D0E89956}"/>
          </ac:picMkLst>
        </pc:picChg>
        <pc:picChg chg="add del mod">
          <ac:chgData name="Aryan Singh" userId="141cf38f9eb6be21" providerId="LiveId" clId="{B2EFA078-9F22-4DCC-BA36-C10989626DE2}" dt="2024-05-20T12:56:58.334" v="68"/>
          <ac:picMkLst>
            <pc:docMk/>
            <pc:sldMk cId="2952923800" sldId="281"/>
            <ac:picMk id="17" creationId="{3F6EA7DD-2297-485B-28D8-763205427CA1}"/>
          </ac:picMkLst>
        </pc:picChg>
        <pc:picChg chg="add del mod">
          <ac:chgData name="Aryan Singh" userId="141cf38f9eb6be21" providerId="LiveId" clId="{B2EFA078-9F22-4DCC-BA36-C10989626DE2}" dt="2024-05-20T12:58:18.883" v="70"/>
          <ac:picMkLst>
            <pc:docMk/>
            <pc:sldMk cId="2952923800" sldId="281"/>
            <ac:picMk id="18" creationId="{7CCCB6C1-3C19-F960-17AD-E4A79114ED86}"/>
          </ac:picMkLst>
        </pc:picChg>
        <pc:picChg chg="add del mod">
          <ac:chgData name="Aryan Singh" userId="141cf38f9eb6be21" providerId="LiveId" clId="{B2EFA078-9F22-4DCC-BA36-C10989626DE2}" dt="2024-05-20T12:58:42.333" v="72"/>
          <ac:picMkLst>
            <pc:docMk/>
            <pc:sldMk cId="2952923800" sldId="281"/>
            <ac:picMk id="19" creationId="{553A5472-906A-1CAB-2D8D-BD9C9C32AE9D}"/>
          </ac:picMkLst>
        </pc:picChg>
        <pc:picChg chg="add del mod">
          <ac:chgData name="Aryan Singh" userId="141cf38f9eb6be21" providerId="LiveId" clId="{B2EFA078-9F22-4DCC-BA36-C10989626DE2}" dt="2024-05-20T12:59:12.941" v="74"/>
          <ac:picMkLst>
            <pc:docMk/>
            <pc:sldMk cId="2952923800" sldId="281"/>
            <ac:picMk id="20" creationId="{D3D95424-2D34-04A0-ADF1-656106FE3604}"/>
          </ac:picMkLst>
        </pc:picChg>
        <pc:picChg chg="add del mod">
          <ac:chgData name="Aryan Singh" userId="141cf38f9eb6be21" providerId="LiveId" clId="{B2EFA078-9F22-4DCC-BA36-C10989626DE2}" dt="2024-05-20T12:59:50.079" v="76"/>
          <ac:picMkLst>
            <pc:docMk/>
            <pc:sldMk cId="2952923800" sldId="281"/>
            <ac:picMk id="21" creationId="{76972821-1B86-99BD-DAE7-09BF91058B99}"/>
          </ac:picMkLst>
        </pc:picChg>
        <pc:picChg chg="add del mod">
          <ac:chgData name="Aryan Singh" userId="141cf38f9eb6be21" providerId="LiveId" clId="{B2EFA078-9F22-4DCC-BA36-C10989626DE2}" dt="2024-05-20T13:00:53.662" v="78"/>
          <ac:picMkLst>
            <pc:docMk/>
            <pc:sldMk cId="2952923800" sldId="281"/>
            <ac:picMk id="22" creationId="{C3394C7F-88D9-F312-60BE-BB866472121C}"/>
          </ac:picMkLst>
        </pc:picChg>
        <pc:picChg chg="add del mod">
          <ac:chgData name="Aryan Singh" userId="141cf38f9eb6be21" providerId="LiveId" clId="{B2EFA078-9F22-4DCC-BA36-C10989626DE2}" dt="2024-05-20T13:01:34.368" v="80"/>
          <ac:picMkLst>
            <pc:docMk/>
            <pc:sldMk cId="2952923800" sldId="281"/>
            <ac:picMk id="23" creationId="{B1423238-7EC7-8E68-F433-AE0FDC28E803}"/>
          </ac:picMkLst>
        </pc:picChg>
        <pc:picChg chg="add del mod">
          <ac:chgData name="Aryan Singh" userId="141cf38f9eb6be21" providerId="LiveId" clId="{B2EFA078-9F22-4DCC-BA36-C10989626DE2}" dt="2024-05-20T13:01:59.342" v="82"/>
          <ac:picMkLst>
            <pc:docMk/>
            <pc:sldMk cId="2952923800" sldId="281"/>
            <ac:picMk id="24" creationId="{8224E1D6-8402-E226-869A-C83B6C48A003}"/>
          </ac:picMkLst>
        </pc:picChg>
        <pc:picChg chg="add del mod">
          <ac:chgData name="Aryan Singh" userId="141cf38f9eb6be21" providerId="LiveId" clId="{B2EFA078-9F22-4DCC-BA36-C10989626DE2}" dt="2024-05-20T13:03:32.652" v="84"/>
          <ac:picMkLst>
            <pc:docMk/>
            <pc:sldMk cId="2952923800" sldId="281"/>
            <ac:picMk id="25" creationId="{B8CAD3E1-8146-7085-84EB-74030A84AAD2}"/>
          </ac:picMkLst>
        </pc:picChg>
        <pc:picChg chg="add mod">
          <ac:chgData name="Aryan Singh" userId="141cf38f9eb6be21" providerId="LiveId" clId="{B2EFA078-9F22-4DCC-BA36-C10989626DE2}" dt="2024-05-20T13:04:14.159" v="85"/>
          <ac:picMkLst>
            <pc:docMk/>
            <pc:sldMk cId="2952923800" sldId="281"/>
            <ac:picMk id="26" creationId="{673D98CC-1E7E-5278-A778-FEFE02A56590}"/>
          </ac:picMkLst>
        </pc:picChg>
      </pc:sldChg>
      <pc:sldChg chg="addSp delSp modSp modTransition modAnim">
        <pc:chgData name="Aryan Singh" userId="141cf38f9eb6be21" providerId="LiveId" clId="{B2EFA078-9F22-4DCC-BA36-C10989626DE2}" dt="2024-05-20T13:44:25.467" v="136"/>
        <pc:sldMkLst>
          <pc:docMk/>
          <pc:sldMk cId="1973173046" sldId="297"/>
        </pc:sldMkLst>
        <pc:picChg chg="add del mod">
          <ac:chgData name="Aryan Singh" userId="141cf38f9eb6be21" providerId="LiveId" clId="{B2EFA078-9F22-4DCC-BA36-C10989626DE2}" dt="2024-05-20T13:42:06.772" v="126"/>
          <ac:picMkLst>
            <pc:docMk/>
            <pc:sldMk cId="1973173046" sldId="297"/>
            <ac:picMk id="4" creationId="{33481337-B283-E2E8-411B-58ED4CD051D6}"/>
          </ac:picMkLst>
        </pc:picChg>
        <pc:picChg chg="add del mod">
          <ac:chgData name="Aryan Singh" userId="141cf38f9eb6be21" providerId="LiveId" clId="{B2EFA078-9F22-4DCC-BA36-C10989626DE2}" dt="2024-05-20T13:42:35.029" v="127"/>
          <ac:picMkLst>
            <pc:docMk/>
            <pc:sldMk cId="1973173046" sldId="297"/>
            <ac:picMk id="5" creationId="{259BB32B-1577-ECDF-843C-D0EB4811DA44}"/>
          </ac:picMkLst>
        </pc:picChg>
        <pc:picChg chg="add del mod">
          <ac:chgData name="Aryan Singh" userId="141cf38f9eb6be21" providerId="LiveId" clId="{B2EFA078-9F22-4DCC-BA36-C10989626DE2}" dt="2024-05-20T13:42:37.897" v="128"/>
          <ac:picMkLst>
            <pc:docMk/>
            <pc:sldMk cId="1973173046" sldId="297"/>
            <ac:picMk id="6" creationId="{FF3B57A9-51AE-04C2-737E-26CFDA0A45B1}"/>
          </ac:picMkLst>
        </pc:picChg>
        <pc:picChg chg="add del mod">
          <ac:chgData name="Aryan Singh" userId="141cf38f9eb6be21" providerId="LiveId" clId="{B2EFA078-9F22-4DCC-BA36-C10989626DE2}" dt="2024-05-20T13:42:53.333" v="130"/>
          <ac:picMkLst>
            <pc:docMk/>
            <pc:sldMk cId="1973173046" sldId="297"/>
            <ac:picMk id="7" creationId="{8A3F86E8-58B8-5C3E-5EEC-D911459BAC8B}"/>
          </ac:picMkLst>
        </pc:picChg>
        <pc:picChg chg="add del mod">
          <ac:chgData name="Aryan Singh" userId="141cf38f9eb6be21" providerId="LiveId" clId="{B2EFA078-9F22-4DCC-BA36-C10989626DE2}" dt="2024-05-20T13:43:21.469" v="132"/>
          <ac:picMkLst>
            <pc:docMk/>
            <pc:sldMk cId="1973173046" sldId="297"/>
            <ac:picMk id="8" creationId="{D456CFB4-F172-BFC2-D12F-E1979B33CFB7}"/>
          </ac:picMkLst>
        </pc:picChg>
        <pc:picChg chg="add del mod">
          <ac:chgData name="Aryan Singh" userId="141cf38f9eb6be21" providerId="LiveId" clId="{B2EFA078-9F22-4DCC-BA36-C10989626DE2}" dt="2024-05-20T13:44:05.690" v="134"/>
          <ac:picMkLst>
            <pc:docMk/>
            <pc:sldMk cId="1973173046" sldId="297"/>
            <ac:picMk id="9" creationId="{996F0D20-E3D3-B87B-E860-8B2074A9D5BA}"/>
          </ac:picMkLst>
        </pc:picChg>
        <pc:picChg chg="add del mod">
          <ac:chgData name="Aryan Singh" userId="141cf38f9eb6be21" providerId="LiveId" clId="{B2EFA078-9F22-4DCC-BA36-C10989626DE2}" dt="2024-05-20T13:44:08.780" v="135"/>
          <ac:picMkLst>
            <pc:docMk/>
            <pc:sldMk cId="1973173046" sldId="297"/>
            <ac:picMk id="10" creationId="{2C9B0B37-713A-53ED-E621-AF4FBADA46E7}"/>
          </ac:picMkLst>
        </pc:picChg>
        <pc:picChg chg="add mod">
          <ac:chgData name="Aryan Singh" userId="141cf38f9eb6be21" providerId="LiveId" clId="{B2EFA078-9F22-4DCC-BA36-C10989626DE2}" dt="2024-05-20T13:44:25.467" v="136"/>
          <ac:picMkLst>
            <pc:docMk/>
            <pc:sldMk cId="1973173046" sldId="297"/>
            <ac:picMk id="11" creationId="{6957B9B7-EAFC-C708-7604-E2619579EF07}"/>
          </ac:picMkLst>
        </pc:picChg>
      </pc:sldChg>
      <pc:sldChg chg="addSp delSp modSp modTransition modAnim">
        <pc:chgData name="Aryan Singh" userId="141cf38f9eb6be21" providerId="LiveId" clId="{B2EFA078-9F22-4DCC-BA36-C10989626DE2}" dt="2024-05-20T12:07:40.638" v="24"/>
        <pc:sldMkLst>
          <pc:docMk/>
          <pc:sldMk cId="3913219759" sldId="304"/>
        </pc:sldMkLst>
        <pc:picChg chg="add del mod">
          <ac:chgData name="Aryan Singh" userId="141cf38f9eb6be21" providerId="LiveId" clId="{B2EFA078-9F22-4DCC-BA36-C10989626DE2}" dt="2024-05-20T12:03:10.563" v="16"/>
          <ac:picMkLst>
            <pc:docMk/>
            <pc:sldMk cId="3913219759" sldId="304"/>
            <ac:picMk id="5" creationId="{07B00AEF-D584-45FB-135E-601E20106BF8}"/>
          </ac:picMkLst>
        </pc:picChg>
        <pc:picChg chg="add del mod">
          <ac:chgData name="Aryan Singh" userId="141cf38f9eb6be21" providerId="LiveId" clId="{B2EFA078-9F22-4DCC-BA36-C10989626DE2}" dt="2024-05-20T12:06:15.521" v="23"/>
          <ac:picMkLst>
            <pc:docMk/>
            <pc:sldMk cId="3913219759" sldId="304"/>
            <ac:picMk id="6" creationId="{0D9939C9-464A-3642-0E27-EA2D0850673A}"/>
          </ac:picMkLst>
        </pc:picChg>
        <pc:picChg chg="add mod">
          <ac:chgData name="Aryan Singh" userId="141cf38f9eb6be21" providerId="LiveId" clId="{B2EFA078-9F22-4DCC-BA36-C10989626DE2}" dt="2024-05-20T12:07:40.638" v="24"/>
          <ac:picMkLst>
            <pc:docMk/>
            <pc:sldMk cId="3913219759" sldId="304"/>
            <ac:picMk id="7" creationId="{02145531-D45D-AB5E-29A9-94EEBA4ACC72}"/>
          </ac:picMkLst>
        </pc:picChg>
      </pc:sldChg>
      <pc:sldChg chg="addSp delSp modSp modTransition modAnim">
        <pc:chgData name="Aryan Singh" userId="141cf38f9eb6be21" providerId="LiveId" clId="{B2EFA078-9F22-4DCC-BA36-C10989626DE2}" dt="2024-05-20T12:23:53.105" v="42"/>
        <pc:sldMkLst>
          <pc:docMk/>
          <pc:sldMk cId="2906491918" sldId="307"/>
        </pc:sldMkLst>
        <pc:picChg chg="add del mod">
          <ac:chgData name="Aryan Singh" userId="141cf38f9eb6be21" providerId="LiveId" clId="{B2EFA078-9F22-4DCC-BA36-C10989626DE2}" dt="2024-05-20T12:21:32.196" v="35"/>
          <ac:picMkLst>
            <pc:docMk/>
            <pc:sldMk cId="2906491918" sldId="307"/>
            <ac:picMk id="3" creationId="{2430D13E-4554-24A5-FEAD-3AA9BEB31434}"/>
          </ac:picMkLst>
        </pc:picChg>
        <pc:picChg chg="add del mod">
          <ac:chgData name="Aryan Singh" userId="141cf38f9eb6be21" providerId="LiveId" clId="{B2EFA078-9F22-4DCC-BA36-C10989626DE2}" dt="2024-05-20T12:22:10.490" v="37"/>
          <ac:picMkLst>
            <pc:docMk/>
            <pc:sldMk cId="2906491918" sldId="307"/>
            <ac:picMk id="4" creationId="{D91CEDC4-14A3-E865-DA2B-3D679959887A}"/>
          </ac:picMkLst>
        </pc:picChg>
        <pc:picChg chg="add del mod">
          <ac:chgData name="Aryan Singh" userId="141cf38f9eb6be21" providerId="LiveId" clId="{B2EFA078-9F22-4DCC-BA36-C10989626DE2}" dt="2024-05-20T12:22:37.109" v="39"/>
          <ac:picMkLst>
            <pc:docMk/>
            <pc:sldMk cId="2906491918" sldId="307"/>
            <ac:picMk id="5" creationId="{9F278FA2-CF78-73A3-C835-5D7F46B748C5}"/>
          </ac:picMkLst>
        </pc:picChg>
        <pc:picChg chg="add del mod">
          <ac:chgData name="Aryan Singh" userId="141cf38f9eb6be21" providerId="LiveId" clId="{B2EFA078-9F22-4DCC-BA36-C10989626DE2}" dt="2024-05-20T12:23:26.640" v="41"/>
          <ac:picMkLst>
            <pc:docMk/>
            <pc:sldMk cId="2906491918" sldId="307"/>
            <ac:picMk id="6" creationId="{17C2B1C6-D51E-0E4A-F3AB-8361151562F7}"/>
          </ac:picMkLst>
        </pc:picChg>
        <pc:picChg chg="add mod">
          <ac:chgData name="Aryan Singh" userId="141cf38f9eb6be21" providerId="LiveId" clId="{B2EFA078-9F22-4DCC-BA36-C10989626DE2}" dt="2024-05-20T12:23:53.105" v="42"/>
          <ac:picMkLst>
            <pc:docMk/>
            <pc:sldMk cId="2906491918" sldId="307"/>
            <ac:picMk id="7" creationId="{B94F8116-BDB3-18D9-0E6D-C509D08CBF60}"/>
          </ac:picMkLst>
        </pc:picChg>
      </pc:sldChg>
      <pc:sldChg chg="addSp delSp modSp mod modTransition modAnim">
        <pc:chgData name="Aryan Singh" userId="141cf38f9eb6be21" providerId="LiveId" clId="{B2EFA078-9F22-4DCC-BA36-C10989626DE2}" dt="2024-05-20T12:04:52.740" v="21"/>
        <pc:sldMkLst>
          <pc:docMk/>
          <pc:sldMk cId="2202437675" sldId="312"/>
        </pc:sldMkLst>
        <pc:spChg chg="mod">
          <ac:chgData name="Aryan Singh" userId="141cf38f9eb6be21" providerId="LiveId" clId="{B2EFA078-9F22-4DCC-BA36-C10989626DE2}" dt="2024-05-20T11:49:32.547" v="12" actId="20577"/>
          <ac:spMkLst>
            <pc:docMk/>
            <pc:sldMk cId="2202437675" sldId="312"/>
            <ac:spMk id="2" creationId="{4207FF65-A536-F639-8591-ED024C223308}"/>
          </ac:spMkLst>
        </pc:spChg>
        <pc:picChg chg="add del mod">
          <ac:chgData name="Aryan Singh" userId="141cf38f9eb6be21" providerId="LiveId" clId="{B2EFA078-9F22-4DCC-BA36-C10989626DE2}" dt="2024-05-20T12:03:10.563" v="16"/>
          <ac:picMkLst>
            <pc:docMk/>
            <pc:sldMk cId="2202437675" sldId="312"/>
            <ac:picMk id="3" creationId="{86E4D573-16B2-45FB-B031-8A7F46C25BE2}"/>
          </ac:picMkLst>
        </pc:picChg>
        <pc:picChg chg="add del mod">
          <ac:chgData name="Aryan Singh" userId="141cf38f9eb6be21" providerId="LiveId" clId="{B2EFA078-9F22-4DCC-BA36-C10989626DE2}" dt="2024-05-20T12:04:04.053" v="18"/>
          <ac:picMkLst>
            <pc:docMk/>
            <pc:sldMk cId="2202437675" sldId="312"/>
            <ac:picMk id="4" creationId="{4FA74B57-E352-9AF9-787B-A71ACB102BE0}"/>
          </ac:picMkLst>
        </pc:picChg>
        <pc:picChg chg="add del mod">
          <ac:chgData name="Aryan Singh" userId="141cf38f9eb6be21" providerId="LiveId" clId="{B2EFA078-9F22-4DCC-BA36-C10989626DE2}" dt="2024-05-20T12:04:36.169" v="20"/>
          <ac:picMkLst>
            <pc:docMk/>
            <pc:sldMk cId="2202437675" sldId="312"/>
            <ac:picMk id="5" creationId="{B670A314-0921-6786-AF86-E6E8DAA4C7C6}"/>
          </ac:picMkLst>
        </pc:picChg>
        <pc:picChg chg="add mod">
          <ac:chgData name="Aryan Singh" userId="141cf38f9eb6be21" providerId="LiveId" clId="{B2EFA078-9F22-4DCC-BA36-C10989626DE2}" dt="2024-05-20T12:04:52.740" v="21"/>
          <ac:picMkLst>
            <pc:docMk/>
            <pc:sldMk cId="2202437675" sldId="312"/>
            <ac:picMk id="6" creationId="{DE36FA3E-E3CD-EC01-534C-9CEDAF7E382F}"/>
          </ac:picMkLst>
        </pc:picChg>
      </pc:sldChg>
      <pc:sldChg chg="addSp delSp modSp modTransition modAnim">
        <pc:chgData name="Aryan Singh" userId="141cf38f9eb6be21" providerId="LiveId" clId="{B2EFA078-9F22-4DCC-BA36-C10989626DE2}" dt="2024-05-20T12:14:37.476" v="30"/>
        <pc:sldMkLst>
          <pc:docMk/>
          <pc:sldMk cId="3353180886" sldId="323"/>
        </pc:sldMkLst>
        <pc:picChg chg="add del mod">
          <ac:chgData name="Aryan Singh" userId="141cf38f9eb6be21" providerId="LiveId" clId="{B2EFA078-9F22-4DCC-BA36-C10989626DE2}" dt="2024-05-20T12:13:59.239" v="29"/>
          <ac:picMkLst>
            <pc:docMk/>
            <pc:sldMk cId="3353180886" sldId="323"/>
            <ac:picMk id="5" creationId="{58091618-BB42-4337-DDC1-34DA2B432214}"/>
          </ac:picMkLst>
        </pc:picChg>
        <pc:picChg chg="add mod">
          <ac:chgData name="Aryan Singh" userId="141cf38f9eb6be21" providerId="LiveId" clId="{B2EFA078-9F22-4DCC-BA36-C10989626DE2}" dt="2024-05-20T12:14:37.476" v="30"/>
          <ac:picMkLst>
            <pc:docMk/>
            <pc:sldMk cId="3353180886" sldId="323"/>
            <ac:picMk id="6" creationId="{5C4A90C7-6164-DA47-F1AA-99230BA3CF46}"/>
          </ac:picMkLst>
        </pc:picChg>
      </pc:sldChg>
      <pc:sldChg chg="addSp delSp modSp ord modTransition modAnim">
        <pc:chgData name="Aryan Singh" userId="141cf38f9eb6be21" providerId="LiveId" clId="{B2EFA078-9F22-4DCC-BA36-C10989626DE2}" dt="2024-05-20T12:10:41.798" v="27"/>
        <pc:sldMkLst>
          <pc:docMk/>
          <pc:sldMk cId="2450113930" sldId="324"/>
        </pc:sldMkLst>
        <pc:picChg chg="add del mod">
          <ac:chgData name="Aryan Singh" userId="141cf38f9eb6be21" providerId="LiveId" clId="{B2EFA078-9F22-4DCC-BA36-C10989626DE2}" dt="2024-05-20T12:10:18.180" v="26"/>
          <ac:picMkLst>
            <pc:docMk/>
            <pc:sldMk cId="2450113930" sldId="324"/>
            <ac:picMk id="4" creationId="{BDECB30D-1BE9-7B63-6E3F-0F8B6B654804}"/>
          </ac:picMkLst>
        </pc:picChg>
        <pc:picChg chg="add mod">
          <ac:chgData name="Aryan Singh" userId="141cf38f9eb6be21" providerId="LiveId" clId="{B2EFA078-9F22-4DCC-BA36-C10989626DE2}" dt="2024-05-20T12:10:41.798" v="27"/>
          <ac:picMkLst>
            <pc:docMk/>
            <pc:sldMk cId="2450113930" sldId="324"/>
            <ac:picMk id="5" creationId="{77DE89AE-9B1B-61E8-1820-14B7647A86CE}"/>
          </ac:picMkLst>
        </pc:picChg>
      </pc:sldChg>
      <pc:sldChg chg="addSp delSp modSp modTransition modAnim">
        <pc:chgData name="Aryan Singh" userId="141cf38f9eb6be21" providerId="LiveId" clId="{B2EFA078-9F22-4DCC-BA36-C10989626DE2}" dt="2024-05-20T12:18:50.015" v="33"/>
        <pc:sldMkLst>
          <pc:docMk/>
          <pc:sldMk cId="3233359855" sldId="325"/>
        </pc:sldMkLst>
        <pc:picChg chg="add del mod">
          <ac:chgData name="Aryan Singh" userId="141cf38f9eb6be21" providerId="LiveId" clId="{B2EFA078-9F22-4DCC-BA36-C10989626DE2}" dt="2024-05-20T12:18:03.199" v="32"/>
          <ac:picMkLst>
            <pc:docMk/>
            <pc:sldMk cId="3233359855" sldId="325"/>
            <ac:picMk id="5" creationId="{5C66B6C3-8A9F-876A-506E-8EC3A3E27B39}"/>
          </ac:picMkLst>
        </pc:picChg>
        <pc:picChg chg="add mod">
          <ac:chgData name="Aryan Singh" userId="141cf38f9eb6be21" providerId="LiveId" clId="{B2EFA078-9F22-4DCC-BA36-C10989626DE2}" dt="2024-05-20T12:18:50.015" v="33"/>
          <ac:picMkLst>
            <pc:docMk/>
            <pc:sldMk cId="3233359855" sldId="325"/>
            <ac:picMk id="6" creationId="{934DC069-8510-725D-7187-669542723E69}"/>
          </ac:picMkLst>
        </pc:picChg>
      </pc:sldChg>
      <pc:sldChg chg="addSp delSp modSp modTransition modAnim">
        <pc:chgData name="Aryan Singh" userId="141cf38f9eb6be21" providerId="LiveId" clId="{B2EFA078-9F22-4DCC-BA36-C10989626DE2}" dt="2024-05-20T13:09:31.923" v="90"/>
        <pc:sldMkLst>
          <pc:docMk/>
          <pc:sldMk cId="4284799233" sldId="326"/>
        </pc:sldMkLst>
        <pc:picChg chg="add del mod">
          <ac:chgData name="Aryan Singh" userId="141cf38f9eb6be21" providerId="LiveId" clId="{B2EFA078-9F22-4DCC-BA36-C10989626DE2}" dt="2024-05-20T13:08:44.584" v="87"/>
          <ac:picMkLst>
            <pc:docMk/>
            <pc:sldMk cId="4284799233" sldId="326"/>
            <ac:picMk id="2" creationId="{53ABBECC-189A-433A-E68F-F27D179FE36A}"/>
          </ac:picMkLst>
        </pc:picChg>
        <pc:picChg chg="add del mod">
          <ac:chgData name="Aryan Singh" userId="141cf38f9eb6be21" providerId="LiveId" clId="{B2EFA078-9F22-4DCC-BA36-C10989626DE2}" dt="2024-05-20T13:09:08.326" v="89"/>
          <ac:picMkLst>
            <pc:docMk/>
            <pc:sldMk cId="4284799233" sldId="326"/>
            <ac:picMk id="4" creationId="{B42EF65B-5601-0330-552D-D3F748725B2C}"/>
          </ac:picMkLst>
        </pc:picChg>
        <pc:picChg chg="add mod">
          <ac:chgData name="Aryan Singh" userId="141cf38f9eb6be21" providerId="LiveId" clId="{B2EFA078-9F22-4DCC-BA36-C10989626DE2}" dt="2024-05-20T13:09:31.923" v="90"/>
          <ac:picMkLst>
            <pc:docMk/>
            <pc:sldMk cId="4284799233" sldId="326"/>
            <ac:picMk id="5" creationId="{277E19C5-466E-38C5-54B4-1F6CF8C8F726}"/>
          </ac:picMkLst>
        </pc:picChg>
      </pc:sldChg>
      <pc:sldChg chg="addSp delSp modSp modTransition modAnim">
        <pc:chgData name="Aryan Singh" userId="141cf38f9eb6be21" providerId="LiveId" clId="{B2EFA078-9F22-4DCC-BA36-C10989626DE2}" dt="2024-05-20T13:13:09.189" v="97"/>
        <pc:sldMkLst>
          <pc:docMk/>
          <pc:sldMk cId="4051682626" sldId="327"/>
        </pc:sldMkLst>
        <pc:picChg chg="add del mod">
          <ac:chgData name="Aryan Singh" userId="141cf38f9eb6be21" providerId="LiveId" clId="{B2EFA078-9F22-4DCC-BA36-C10989626DE2}" dt="2024-05-20T13:12:00.212" v="92"/>
          <ac:picMkLst>
            <pc:docMk/>
            <pc:sldMk cId="4051682626" sldId="327"/>
            <ac:picMk id="2" creationId="{8B6CFF12-0A62-549F-748A-B44B3496E659}"/>
          </ac:picMkLst>
        </pc:picChg>
        <pc:picChg chg="add del mod">
          <ac:chgData name="Aryan Singh" userId="141cf38f9eb6be21" providerId="LiveId" clId="{B2EFA078-9F22-4DCC-BA36-C10989626DE2}" dt="2024-05-20T13:12:30.615" v="94"/>
          <ac:picMkLst>
            <pc:docMk/>
            <pc:sldMk cId="4051682626" sldId="327"/>
            <ac:picMk id="4" creationId="{ECD86FEB-1EA0-FD62-22EE-DD208C80A7C8}"/>
          </ac:picMkLst>
        </pc:picChg>
        <pc:picChg chg="add del mod">
          <ac:chgData name="Aryan Singh" userId="141cf38f9eb6be21" providerId="LiveId" clId="{B2EFA078-9F22-4DCC-BA36-C10989626DE2}" dt="2024-05-20T13:12:47.252" v="96"/>
          <ac:picMkLst>
            <pc:docMk/>
            <pc:sldMk cId="4051682626" sldId="327"/>
            <ac:picMk id="5" creationId="{B93027D6-B17E-9DA5-C0B1-A48E6B3F6A4F}"/>
          </ac:picMkLst>
        </pc:picChg>
        <pc:picChg chg="add mod">
          <ac:chgData name="Aryan Singh" userId="141cf38f9eb6be21" providerId="LiveId" clId="{B2EFA078-9F22-4DCC-BA36-C10989626DE2}" dt="2024-05-20T13:13:09.189" v="97"/>
          <ac:picMkLst>
            <pc:docMk/>
            <pc:sldMk cId="4051682626" sldId="327"/>
            <ac:picMk id="6" creationId="{373A12A4-12B5-C0B6-178F-A284A60F206D}"/>
          </ac:picMkLst>
        </pc:picChg>
      </pc:sldChg>
      <pc:sldChg chg="addSp modSp modTransition">
        <pc:chgData name="Aryan Singh" userId="141cf38f9eb6be21" providerId="LiveId" clId="{B2EFA078-9F22-4DCC-BA36-C10989626DE2}" dt="2024-05-20T13:14:16.174" v="98"/>
        <pc:sldMkLst>
          <pc:docMk/>
          <pc:sldMk cId="726430826" sldId="328"/>
        </pc:sldMkLst>
        <pc:picChg chg="add mod">
          <ac:chgData name="Aryan Singh" userId="141cf38f9eb6be21" providerId="LiveId" clId="{B2EFA078-9F22-4DCC-BA36-C10989626DE2}" dt="2024-05-20T13:14:16.174" v="98"/>
          <ac:picMkLst>
            <pc:docMk/>
            <pc:sldMk cId="726430826" sldId="328"/>
            <ac:picMk id="2" creationId="{9A1A6461-EB7C-EBE8-76C6-BF9A85803D14}"/>
          </ac:picMkLst>
        </pc:picChg>
      </pc:sldChg>
      <pc:sldChg chg="addSp modSp modTransition">
        <pc:chgData name="Aryan Singh" userId="141cf38f9eb6be21" providerId="LiveId" clId="{B2EFA078-9F22-4DCC-BA36-C10989626DE2}" dt="2024-05-20T13:15:27.720" v="99"/>
        <pc:sldMkLst>
          <pc:docMk/>
          <pc:sldMk cId="1522230943" sldId="329"/>
        </pc:sldMkLst>
        <pc:picChg chg="add mod">
          <ac:chgData name="Aryan Singh" userId="141cf38f9eb6be21" providerId="LiveId" clId="{B2EFA078-9F22-4DCC-BA36-C10989626DE2}" dt="2024-05-20T13:15:27.720" v="99"/>
          <ac:picMkLst>
            <pc:docMk/>
            <pc:sldMk cId="1522230943" sldId="329"/>
            <ac:picMk id="2" creationId="{AD05C014-FF79-F081-8306-5788C8C7F929}"/>
          </ac:picMkLst>
        </pc:picChg>
      </pc:sldChg>
      <pc:sldChg chg="addSp modSp modTransition">
        <pc:chgData name="Aryan Singh" userId="141cf38f9eb6be21" providerId="LiveId" clId="{B2EFA078-9F22-4DCC-BA36-C10989626DE2}" dt="2024-05-20T13:16:02.541" v="100"/>
        <pc:sldMkLst>
          <pc:docMk/>
          <pc:sldMk cId="2413999194" sldId="330"/>
        </pc:sldMkLst>
        <pc:picChg chg="add mod">
          <ac:chgData name="Aryan Singh" userId="141cf38f9eb6be21" providerId="LiveId" clId="{B2EFA078-9F22-4DCC-BA36-C10989626DE2}" dt="2024-05-20T13:16:02.541" v="100"/>
          <ac:picMkLst>
            <pc:docMk/>
            <pc:sldMk cId="2413999194" sldId="330"/>
            <ac:picMk id="2" creationId="{CB94F79D-889A-4BAE-BE0A-84032E4F6C11}"/>
          </ac:picMkLst>
        </pc:picChg>
      </pc:sldChg>
      <pc:sldChg chg="addSp delSp modSp mod modTransition modAnim">
        <pc:chgData name="Aryan Singh" userId="141cf38f9eb6be21" providerId="LiveId" clId="{B2EFA078-9F22-4DCC-BA36-C10989626DE2}" dt="2024-05-20T13:23:58.608" v="107"/>
        <pc:sldMkLst>
          <pc:docMk/>
          <pc:sldMk cId="220633014" sldId="331"/>
        </pc:sldMkLst>
        <pc:picChg chg="add mod">
          <ac:chgData name="Aryan Singh" userId="141cf38f9eb6be21" providerId="LiveId" clId="{B2EFA078-9F22-4DCC-BA36-C10989626DE2}" dt="2024-05-20T13:21:51.897" v="104" actId="1076"/>
          <ac:picMkLst>
            <pc:docMk/>
            <pc:sldMk cId="220633014" sldId="331"/>
            <ac:picMk id="4" creationId="{7E29525C-F230-9E23-0F7D-A5ACF50708F5}"/>
          </ac:picMkLst>
        </pc:picChg>
        <pc:picChg chg="add del mod">
          <ac:chgData name="Aryan Singh" userId="141cf38f9eb6be21" providerId="LiveId" clId="{B2EFA078-9F22-4DCC-BA36-C10989626DE2}" dt="2024-05-20T13:23:31.513" v="106"/>
          <ac:picMkLst>
            <pc:docMk/>
            <pc:sldMk cId="220633014" sldId="331"/>
            <ac:picMk id="5" creationId="{17D9F63A-C95C-0536-B457-F2D29D08C3EA}"/>
          </ac:picMkLst>
        </pc:picChg>
        <pc:picChg chg="del">
          <ac:chgData name="Aryan Singh" userId="141cf38f9eb6be21" providerId="LiveId" clId="{B2EFA078-9F22-4DCC-BA36-C10989626DE2}" dt="2024-05-20T13:21:28.044" v="101" actId="21"/>
          <ac:picMkLst>
            <pc:docMk/>
            <pc:sldMk cId="220633014" sldId="331"/>
            <ac:picMk id="6" creationId="{508EEC5F-66B4-E2D7-960E-DB3FC818C68E}"/>
          </ac:picMkLst>
        </pc:picChg>
        <pc:picChg chg="add mod">
          <ac:chgData name="Aryan Singh" userId="141cf38f9eb6be21" providerId="LiveId" clId="{B2EFA078-9F22-4DCC-BA36-C10989626DE2}" dt="2024-05-20T13:23:58.608" v="107"/>
          <ac:picMkLst>
            <pc:docMk/>
            <pc:sldMk cId="220633014" sldId="331"/>
            <ac:picMk id="7" creationId="{147CD741-8BE1-67B1-5D08-34EA50E22D52}"/>
          </ac:picMkLst>
        </pc:picChg>
      </pc:sldChg>
      <pc:sldChg chg="addSp modSp modTransition">
        <pc:chgData name="Aryan Singh" userId="141cf38f9eb6be21" providerId="LiveId" clId="{B2EFA078-9F22-4DCC-BA36-C10989626DE2}" dt="2024-05-20T13:30:23.149" v="108"/>
        <pc:sldMkLst>
          <pc:docMk/>
          <pc:sldMk cId="2680012046" sldId="332"/>
        </pc:sldMkLst>
        <pc:picChg chg="add mod">
          <ac:chgData name="Aryan Singh" userId="141cf38f9eb6be21" providerId="LiveId" clId="{B2EFA078-9F22-4DCC-BA36-C10989626DE2}" dt="2024-05-20T13:30:23.149" v="108"/>
          <ac:picMkLst>
            <pc:docMk/>
            <pc:sldMk cId="2680012046" sldId="332"/>
            <ac:picMk id="2" creationId="{6A9E58E0-BC40-FB14-4089-898D0AC1708D}"/>
          </ac:picMkLst>
        </pc:picChg>
      </pc:sldChg>
      <pc:sldChg chg="addSp delSp modSp modTransition modAnim">
        <pc:chgData name="Aryan Singh" userId="141cf38f9eb6be21" providerId="LiveId" clId="{B2EFA078-9F22-4DCC-BA36-C10989626DE2}" dt="2024-05-20T13:31:26.116" v="111"/>
        <pc:sldMkLst>
          <pc:docMk/>
          <pc:sldMk cId="404380484" sldId="333"/>
        </pc:sldMkLst>
        <pc:picChg chg="add del mod">
          <ac:chgData name="Aryan Singh" userId="141cf38f9eb6be21" providerId="LiveId" clId="{B2EFA078-9F22-4DCC-BA36-C10989626DE2}" dt="2024-05-20T13:31:07.733" v="110"/>
          <ac:picMkLst>
            <pc:docMk/>
            <pc:sldMk cId="404380484" sldId="333"/>
            <ac:picMk id="2" creationId="{9A340AF0-251B-248C-B709-0DE7D070750F}"/>
          </ac:picMkLst>
        </pc:picChg>
        <pc:picChg chg="add mod">
          <ac:chgData name="Aryan Singh" userId="141cf38f9eb6be21" providerId="LiveId" clId="{B2EFA078-9F22-4DCC-BA36-C10989626DE2}" dt="2024-05-20T13:31:26.116" v="111"/>
          <ac:picMkLst>
            <pc:docMk/>
            <pc:sldMk cId="404380484" sldId="333"/>
            <ac:picMk id="4" creationId="{8D4B183D-1185-B22F-44A9-48432A6B4E02}"/>
          </ac:picMkLst>
        </pc:picChg>
      </pc:sldChg>
      <pc:sldChg chg="addSp modSp modTransition">
        <pc:chgData name="Aryan Singh" userId="141cf38f9eb6be21" providerId="LiveId" clId="{B2EFA078-9F22-4DCC-BA36-C10989626DE2}" dt="2024-05-20T13:32:13.278" v="112"/>
        <pc:sldMkLst>
          <pc:docMk/>
          <pc:sldMk cId="2275575383" sldId="334"/>
        </pc:sldMkLst>
        <pc:picChg chg="add mod">
          <ac:chgData name="Aryan Singh" userId="141cf38f9eb6be21" providerId="LiveId" clId="{B2EFA078-9F22-4DCC-BA36-C10989626DE2}" dt="2024-05-20T13:32:13.278" v="112"/>
          <ac:picMkLst>
            <pc:docMk/>
            <pc:sldMk cId="2275575383" sldId="334"/>
            <ac:picMk id="2" creationId="{BA917D2E-D81E-2D96-5B9C-150292F95E65}"/>
          </ac:picMkLst>
        </pc:picChg>
      </pc:sldChg>
      <pc:sldChg chg="addSp delSp modSp modTransition modAnim">
        <pc:chgData name="Aryan Singh" userId="141cf38f9eb6be21" providerId="LiveId" clId="{B2EFA078-9F22-4DCC-BA36-C10989626DE2}" dt="2024-05-20T13:33:16.539" v="115"/>
        <pc:sldMkLst>
          <pc:docMk/>
          <pc:sldMk cId="2525516212" sldId="335"/>
        </pc:sldMkLst>
        <pc:picChg chg="add del mod">
          <ac:chgData name="Aryan Singh" userId="141cf38f9eb6be21" providerId="LiveId" clId="{B2EFA078-9F22-4DCC-BA36-C10989626DE2}" dt="2024-05-20T13:32:57.404" v="114"/>
          <ac:picMkLst>
            <pc:docMk/>
            <pc:sldMk cId="2525516212" sldId="335"/>
            <ac:picMk id="2" creationId="{039BD089-06FF-F7B1-D094-B08C94405C5B}"/>
          </ac:picMkLst>
        </pc:picChg>
        <pc:picChg chg="add mod">
          <ac:chgData name="Aryan Singh" userId="141cf38f9eb6be21" providerId="LiveId" clId="{B2EFA078-9F22-4DCC-BA36-C10989626DE2}" dt="2024-05-20T13:33:16.539" v="115"/>
          <ac:picMkLst>
            <pc:docMk/>
            <pc:sldMk cId="2525516212" sldId="335"/>
            <ac:picMk id="4" creationId="{2CA21975-2EBF-D24D-D268-C570A368E7E9}"/>
          </ac:picMkLst>
        </pc:picChg>
      </pc:sldChg>
      <pc:sldChg chg="addSp modSp modTransition">
        <pc:chgData name="Aryan Singh" userId="141cf38f9eb6be21" providerId="LiveId" clId="{B2EFA078-9F22-4DCC-BA36-C10989626DE2}" dt="2024-05-20T13:34:20.309" v="116"/>
        <pc:sldMkLst>
          <pc:docMk/>
          <pc:sldMk cId="1327386781" sldId="336"/>
        </pc:sldMkLst>
        <pc:picChg chg="add mod">
          <ac:chgData name="Aryan Singh" userId="141cf38f9eb6be21" providerId="LiveId" clId="{B2EFA078-9F22-4DCC-BA36-C10989626DE2}" dt="2024-05-20T13:34:20.309" v="116"/>
          <ac:picMkLst>
            <pc:docMk/>
            <pc:sldMk cId="1327386781" sldId="336"/>
            <ac:picMk id="2" creationId="{255CACFB-F314-897E-B176-481BB13EC69C}"/>
          </ac:picMkLst>
        </pc:picChg>
      </pc:sldChg>
      <pc:sldChg chg="addSp modSp modTransition">
        <pc:chgData name="Aryan Singh" userId="141cf38f9eb6be21" providerId="LiveId" clId="{B2EFA078-9F22-4DCC-BA36-C10989626DE2}" dt="2024-05-20T13:35:26.032" v="117"/>
        <pc:sldMkLst>
          <pc:docMk/>
          <pc:sldMk cId="2079020783" sldId="337"/>
        </pc:sldMkLst>
        <pc:picChg chg="add mod">
          <ac:chgData name="Aryan Singh" userId="141cf38f9eb6be21" providerId="LiveId" clId="{B2EFA078-9F22-4DCC-BA36-C10989626DE2}" dt="2024-05-20T13:35:26.032" v="117"/>
          <ac:picMkLst>
            <pc:docMk/>
            <pc:sldMk cId="2079020783" sldId="337"/>
            <ac:picMk id="2" creationId="{E9984546-5F89-3817-9876-2FC8524609C9}"/>
          </ac:picMkLst>
        </pc:picChg>
      </pc:sldChg>
      <pc:sldChg chg="modTransition">
        <pc:chgData name="Aryan Singh" userId="141cf38f9eb6be21" providerId="LiveId" clId="{B2EFA078-9F22-4DCC-BA36-C10989626DE2}" dt="2024-05-20T12:04:36.169" v="20"/>
        <pc:sldMkLst>
          <pc:docMk/>
          <pc:sldMk cId="2819237471" sldId="338"/>
        </pc:sldMkLst>
      </pc:sldChg>
      <pc:sldChg chg="addSp delSp modSp modTransition modAnim">
        <pc:chgData name="Aryan Singh" userId="141cf38f9eb6be21" providerId="LiveId" clId="{B2EFA078-9F22-4DCC-BA36-C10989626DE2}" dt="2024-05-20T13:37:25.027" v="124"/>
        <pc:sldMkLst>
          <pc:docMk/>
          <pc:sldMk cId="2624966909" sldId="339"/>
        </pc:sldMkLst>
        <pc:picChg chg="add del mod">
          <ac:chgData name="Aryan Singh" userId="141cf38f9eb6be21" providerId="LiveId" clId="{B2EFA078-9F22-4DCC-BA36-C10989626DE2}" dt="2024-05-20T13:36:24.103" v="119"/>
          <ac:picMkLst>
            <pc:docMk/>
            <pc:sldMk cId="2624966909" sldId="339"/>
            <ac:picMk id="2" creationId="{3077F6BD-F96C-F04F-B0B3-0848551B0DAD}"/>
          </ac:picMkLst>
        </pc:picChg>
        <pc:picChg chg="add del mod">
          <ac:chgData name="Aryan Singh" userId="141cf38f9eb6be21" providerId="LiveId" clId="{B2EFA078-9F22-4DCC-BA36-C10989626DE2}" dt="2024-05-20T13:36:44.721" v="121"/>
          <ac:picMkLst>
            <pc:docMk/>
            <pc:sldMk cId="2624966909" sldId="339"/>
            <ac:picMk id="4" creationId="{EBF1FBEE-370C-F14F-9738-09772358029F}"/>
          </ac:picMkLst>
        </pc:picChg>
        <pc:picChg chg="add del mod">
          <ac:chgData name="Aryan Singh" userId="141cf38f9eb6be21" providerId="LiveId" clId="{B2EFA078-9F22-4DCC-BA36-C10989626DE2}" dt="2024-05-20T13:37:02.020" v="123"/>
          <ac:picMkLst>
            <pc:docMk/>
            <pc:sldMk cId="2624966909" sldId="339"/>
            <ac:picMk id="5" creationId="{606BEF1A-6E9E-E718-6493-47442106BD78}"/>
          </ac:picMkLst>
        </pc:picChg>
        <pc:picChg chg="add mod">
          <ac:chgData name="Aryan Singh" userId="141cf38f9eb6be21" providerId="LiveId" clId="{B2EFA078-9F22-4DCC-BA36-C10989626DE2}" dt="2024-05-20T13:37:25.027" v="124"/>
          <ac:picMkLst>
            <pc:docMk/>
            <pc:sldMk cId="2624966909" sldId="339"/>
            <ac:picMk id="7" creationId="{482310A6-F7D5-0EDB-74BC-7B31D01C260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3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3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3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3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3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3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13.png"/><Relationship Id="rId5" Type="http://schemas.openxmlformats.org/officeDocument/2006/relationships/hyperlink" Target="mailto:singharya2004@gmail.com" TargetMode="External"/><Relationship Id="rId4" Type="http://schemas.openxmlformats.org/officeDocument/2006/relationships/notesSlide" Target="../notesSlides/notesSlid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pPr marL="12700" marR="5080">
              <a:lnSpc>
                <a:spcPts val="5850"/>
              </a:lnSpc>
              <a:spcBef>
                <a:spcPts val="825"/>
              </a:spcBef>
            </a:pPr>
            <a:r>
              <a:rPr lang="en-US" sz="3600" spc="90" dirty="0"/>
              <a:t>Hotel</a:t>
            </a:r>
            <a:r>
              <a:rPr lang="en-US" sz="3600" spc="100" dirty="0"/>
              <a:t> </a:t>
            </a:r>
            <a:r>
              <a:rPr lang="en-US" sz="3600" spc="-10" dirty="0"/>
              <a:t>Reservation </a:t>
            </a:r>
            <a:r>
              <a:rPr lang="en-US" sz="3600" spc="-1420" dirty="0"/>
              <a:t> </a:t>
            </a:r>
            <a:r>
              <a:rPr lang="en-US" sz="3600" spc="5" dirty="0"/>
              <a:t>Analysis </a:t>
            </a:r>
            <a:br>
              <a:rPr lang="en-US" sz="3600" dirty="0"/>
            </a:br>
            <a:r>
              <a:rPr lang="en-US" sz="1800" spc="25" dirty="0"/>
              <a:t>by</a:t>
            </a:r>
            <a:r>
              <a:rPr lang="en-US" sz="1800" spc="114" dirty="0"/>
              <a:t> </a:t>
            </a:r>
            <a:r>
              <a:rPr lang="en-US" sz="1800" spc="10" dirty="0"/>
              <a:t>THAKUR ARYAN SINGH</a:t>
            </a:r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E36FA3E-E3CD-EC01-534C-9CEDAF7E38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45"/>
    </mc:Choice>
    <mc:Fallback>
      <p:transition spd="slow" advTm="10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FC404-5B0B-5413-91AE-1688F81FC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079" y="790129"/>
            <a:ext cx="5259554" cy="1170874"/>
          </a:xfrm>
        </p:spPr>
        <p:txBody>
          <a:bodyPr/>
          <a:lstStyle/>
          <a:p>
            <a:r>
              <a:rPr lang="en-US" dirty="0"/>
              <a:t>4. How many reservations were made for the year 20XX (replace XX with the desired year)?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9FD434-6E55-EFF6-8779-87B6A9550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6936" y="2085917"/>
            <a:ext cx="8802478" cy="4108343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A1A6461-EB7C-EBE8-76C6-BF9A85803D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30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28"/>
    </mc:Choice>
    <mc:Fallback>
      <p:transition spd="slow" advTm="166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E7A5C-D308-76C4-1BA2-F0448B236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113" y="1087583"/>
            <a:ext cx="5259554" cy="983587"/>
          </a:xfrm>
        </p:spPr>
        <p:txBody>
          <a:bodyPr/>
          <a:lstStyle/>
          <a:p>
            <a:r>
              <a:rPr lang="en-US" dirty="0"/>
              <a:t>5. What is the most commonly booked room type?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5A7E8A-DA11-9886-70D7-1EA5768AB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850" y="2071170"/>
            <a:ext cx="9345575" cy="4282003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D05C014-FF79-F081-8306-5788C8C7F9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30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40"/>
    </mc:Choice>
    <mc:Fallback>
      <p:transition spd="slow" advTm="125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9AC6B-1FE8-7AA2-23C8-EF2638DCD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063" y="724028"/>
            <a:ext cx="5259554" cy="972570"/>
          </a:xfrm>
        </p:spPr>
        <p:txBody>
          <a:bodyPr/>
          <a:lstStyle/>
          <a:p>
            <a:r>
              <a:rPr lang="en-US" dirty="0"/>
              <a:t>6. How many reservations fall on a weekend (</a:t>
            </a:r>
            <a:r>
              <a:rPr lang="en-US" dirty="0" err="1"/>
              <a:t>no_of_weekend_nights</a:t>
            </a:r>
            <a:r>
              <a:rPr lang="en-US" dirty="0"/>
              <a:t> &gt; 0)?. 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AAC053-6BE5-D6C2-0F27-E4EF5D32A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681" y="1904814"/>
            <a:ext cx="9454545" cy="4372623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B94F79D-889A-4BAE-BE0A-84032E4F6C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99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10"/>
    </mc:Choice>
    <mc:Fallback>
      <p:transition spd="slow" advTm="12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D1493-FBBE-2E86-BC96-077B0FA67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063" y="768095"/>
            <a:ext cx="5259554" cy="851385"/>
          </a:xfrm>
        </p:spPr>
        <p:txBody>
          <a:bodyPr/>
          <a:lstStyle/>
          <a:p>
            <a:r>
              <a:rPr lang="en-US" dirty="0"/>
              <a:t>7. What is the highest and lowest lead time for reservations?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29525C-F230-9E23-0F7D-A5ACF5070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952" y="1701442"/>
            <a:ext cx="9127020" cy="4527131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47CD741-8BE1-67B1-5D08-34EA50E22D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33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096"/>
    </mc:Choice>
    <mc:Fallback>
      <p:transition spd="slow" advTm="220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CC011-E23E-0A11-14F9-F7DC88AB4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113" y="790129"/>
            <a:ext cx="5259554" cy="972570"/>
          </a:xfrm>
        </p:spPr>
        <p:txBody>
          <a:bodyPr/>
          <a:lstStyle/>
          <a:p>
            <a:r>
              <a:rPr lang="en-US" dirty="0"/>
              <a:t>8. What is the most common market segment type for reservations?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2EFB85-289D-1619-1E95-AF7168CA2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986" y="2109135"/>
            <a:ext cx="9101713" cy="4179028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A9E58E0-BC40-FB14-4089-898D0AC170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12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82"/>
    </mc:Choice>
    <mc:Fallback>
      <p:transition spd="slow" advTm="155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31996-5455-D0F8-9470-F52B73250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911" y="746061"/>
            <a:ext cx="5259554" cy="1038672"/>
          </a:xfrm>
        </p:spPr>
        <p:txBody>
          <a:bodyPr/>
          <a:lstStyle/>
          <a:p>
            <a:r>
              <a:rPr lang="en-US" dirty="0"/>
              <a:t>9. How many reservations have a booking status of "Confirmed"?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E66C3F-26EE-2017-2266-C648406B6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086" y="1784733"/>
            <a:ext cx="9062701" cy="417171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D4B183D-1185-B22F-44A9-48432A6B4E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0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74"/>
    </mc:Choice>
    <mc:Fallback>
      <p:transition spd="slow" advTm="124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90CCD-2500-9499-BCF2-447C75724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046" y="713011"/>
            <a:ext cx="5259554" cy="862402"/>
          </a:xfrm>
        </p:spPr>
        <p:txBody>
          <a:bodyPr/>
          <a:lstStyle/>
          <a:p>
            <a:r>
              <a:rPr lang="en-US" dirty="0"/>
              <a:t>10. What is the total number of adults and children across all reservations?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610A22-8667-CAB4-793B-899A16F7F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7783" y="1750450"/>
            <a:ext cx="9490868" cy="4394539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A917D2E-D81E-2D96-5B9C-150292F95E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75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43"/>
    </mc:Choice>
    <mc:Fallback>
      <p:transition spd="slow" advTm="14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89548-32A4-F55D-19CA-DB60632D8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995" y="713011"/>
            <a:ext cx="5259554" cy="1347144"/>
          </a:xfrm>
        </p:spPr>
        <p:txBody>
          <a:bodyPr/>
          <a:lstStyle/>
          <a:p>
            <a:r>
              <a:rPr lang="en-US" dirty="0"/>
              <a:t>11. What is the average number of weekend nights for reservations involving children?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7FC4B9-879C-EDC0-A39A-3FAD4E9DB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4901" y="2060155"/>
            <a:ext cx="8954314" cy="413517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CA21975-2EBF-D24D-D268-C570A368E7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516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76"/>
    </mc:Choice>
    <mc:Fallback>
      <p:transition spd="slow" advTm="139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EB5AA-8448-0F57-A188-C7D4A9BE6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062" y="624876"/>
            <a:ext cx="5259554" cy="961554"/>
          </a:xfrm>
        </p:spPr>
        <p:txBody>
          <a:bodyPr/>
          <a:lstStyle/>
          <a:p>
            <a:r>
              <a:rPr lang="en-US" dirty="0"/>
              <a:t>12. How many reservations were made in each month of the year?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A97840-DF2F-80A4-7FB0-7FFFFDD40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176" y="1693062"/>
            <a:ext cx="10034194" cy="4540062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55CACFB-F314-897E-B176-481BB13EC6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86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799"/>
    </mc:Choice>
    <mc:Fallback>
      <p:transition spd="slow" advTm="22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013E7-027E-59CD-2054-B21C681F4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944" y="624876"/>
            <a:ext cx="5259554" cy="1225958"/>
          </a:xfrm>
        </p:spPr>
        <p:txBody>
          <a:bodyPr/>
          <a:lstStyle/>
          <a:p>
            <a:r>
              <a:rPr lang="en-US" dirty="0"/>
              <a:t>13. What is the average number of nights (both weekend and weekday) spent by guests for each room type?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808266-C94B-4FBE-CB2F-C2318F9D5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395" y="2040139"/>
            <a:ext cx="10037466" cy="4596059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9984546-5F89-3817-9876-2FC8524609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20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25"/>
    </mc:Choice>
    <mc:Fallback>
      <p:transition spd="slow" advTm="249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457" y="501010"/>
            <a:ext cx="6583680" cy="630012"/>
          </a:xfrm>
        </p:spPr>
        <p:txBody>
          <a:bodyPr/>
          <a:lstStyle/>
          <a:p>
            <a:r>
              <a:rPr lang="en-IN" sz="3600" spc="15" dirty="0"/>
              <a:t>Project</a:t>
            </a:r>
            <a:r>
              <a:rPr lang="en-IN" sz="3600" spc="-5" dirty="0"/>
              <a:t> </a:t>
            </a:r>
            <a:r>
              <a:rPr lang="en-IN" sz="3600" spc="50" dirty="0"/>
              <a:t>Description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657" y="1550125"/>
            <a:ext cx="6583680" cy="4589417"/>
          </a:xfrm>
        </p:spPr>
        <p:txBody>
          <a:bodyPr>
            <a:normAutofit fontScale="85000" lnSpcReduction="10000"/>
          </a:bodyPr>
          <a:lstStyle/>
          <a:p>
            <a:pPr marL="354965" marR="1156335" indent="-342900">
              <a:lnSpc>
                <a:spcPts val="3010"/>
              </a:lnSpc>
              <a:spcBef>
                <a:spcPts val="470"/>
              </a:spcBef>
              <a:buFont typeface="Arial" panose="020B0604020202020204" pitchFamily="34" charset="0"/>
              <a:buChar char="•"/>
            </a:pPr>
            <a:r>
              <a:rPr lang="en-US" spc="-15" dirty="0">
                <a:latin typeface="Microsoft Sans Serif"/>
                <a:cs typeface="Microsoft Sans Serif"/>
              </a:rPr>
              <a:t>Data is essential to the industry’s ability to make decisions and deliver a better guest experience.</a:t>
            </a:r>
            <a:endParaRPr lang="en-US" sz="2400" spc="-15" dirty="0">
              <a:latin typeface="Microsoft Sans Serif"/>
              <a:cs typeface="Microsoft Sans Serif"/>
            </a:endParaRPr>
          </a:p>
          <a:p>
            <a:pPr marL="354965" marR="1156335" indent="-342900">
              <a:lnSpc>
                <a:spcPts val="3010"/>
              </a:lnSpc>
              <a:spcBef>
                <a:spcPts val="470"/>
              </a:spcBef>
              <a:buFont typeface="Arial" panose="020B0604020202020204" pitchFamily="34" charset="0"/>
              <a:buChar char="•"/>
            </a:pPr>
            <a:r>
              <a:rPr lang="en-US" sz="2400" spc="-60" dirty="0">
                <a:latin typeface="Microsoft Sans Serif"/>
                <a:cs typeface="Microsoft Sans Serif"/>
              </a:rPr>
              <a:t>In</a:t>
            </a:r>
            <a:r>
              <a:rPr lang="en-US" sz="2400" spc="155" dirty="0">
                <a:latin typeface="Microsoft Sans Serif"/>
                <a:cs typeface="Microsoft Sans Serif"/>
              </a:rPr>
              <a:t> </a:t>
            </a:r>
            <a:r>
              <a:rPr lang="en-US" sz="2400" spc="60" dirty="0">
                <a:latin typeface="Microsoft Sans Serif"/>
                <a:cs typeface="Microsoft Sans Serif"/>
              </a:rPr>
              <a:t>this</a:t>
            </a:r>
            <a:r>
              <a:rPr lang="en-US" sz="2400" spc="95" dirty="0">
                <a:latin typeface="Microsoft Sans Serif"/>
                <a:cs typeface="Microsoft Sans Serif"/>
              </a:rPr>
              <a:t> </a:t>
            </a:r>
            <a:r>
              <a:rPr lang="en-US" sz="2400" spc="35" dirty="0">
                <a:latin typeface="Microsoft Sans Serif"/>
                <a:cs typeface="Microsoft Sans Serif"/>
              </a:rPr>
              <a:t>project,</a:t>
            </a:r>
            <a:r>
              <a:rPr lang="en-US" sz="2400" spc="235" dirty="0">
                <a:latin typeface="Microsoft Sans Serif"/>
                <a:cs typeface="Microsoft Sans Serif"/>
              </a:rPr>
              <a:t> </a:t>
            </a:r>
            <a:r>
              <a:rPr lang="en-US" sz="2400" spc="-130" dirty="0">
                <a:latin typeface="Microsoft Sans Serif"/>
                <a:cs typeface="Microsoft Sans Serif"/>
              </a:rPr>
              <a:t>I</a:t>
            </a:r>
            <a:r>
              <a:rPr lang="en-US" sz="2400" spc="125" dirty="0">
                <a:latin typeface="Microsoft Sans Serif"/>
                <a:cs typeface="Microsoft Sans Serif"/>
              </a:rPr>
              <a:t> </a:t>
            </a:r>
            <a:r>
              <a:rPr lang="en-US" sz="2400" spc="-5" dirty="0">
                <a:latin typeface="Microsoft Sans Serif"/>
                <a:cs typeface="Microsoft Sans Serif"/>
              </a:rPr>
              <a:t>have</a:t>
            </a:r>
            <a:r>
              <a:rPr lang="en-US" sz="2400" spc="130" dirty="0">
                <a:latin typeface="Microsoft Sans Serif"/>
                <a:cs typeface="Microsoft Sans Serif"/>
              </a:rPr>
              <a:t> </a:t>
            </a:r>
            <a:r>
              <a:rPr lang="en-US" sz="2400" spc="45" dirty="0">
                <a:latin typeface="Microsoft Sans Serif"/>
                <a:cs typeface="Microsoft Sans Serif"/>
              </a:rPr>
              <a:t>worked</a:t>
            </a:r>
            <a:r>
              <a:rPr lang="en-US" sz="2400" spc="155" dirty="0">
                <a:latin typeface="Microsoft Sans Serif"/>
                <a:cs typeface="Microsoft Sans Serif"/>
              </a:rPr>
              <a:t> </a:t>
            </a:r>
            <a:r>
              <a:rPr lang="en-US" sz="2400" spc="40" dirty="0">
                <a:latin typeface="Microsoft Sans Serif"/>
                <a:cs typeface="Microsoft Sans Serif"/>
              </a:rPr>
              <a:t>with</a:t>
            </a:r>
            <a:r>
              <a:rPr lang="en-US" sz="2400" spc="100" dirty="0">
                <a:latin typeface="Microsoft Sans Serif"/>
                <a:cs typeface="Microsoft Sans Serif"/>
              </a:rPr>
              <a:t> </a:t>
            </a:r>
            <a:r>
              <a:rPr lang="en-US" sz="2400" spc="55" dirty="0">
                <a:latin typeface="Microsoft Sans Serif"/>
                <a:cs typeface="Microsoft Sans Serif"/>
              </a:rPr>
              <a:t>a</a:t>
            </a:r>
            <a:r>
              <a:rPr lang="en-US" sz="2400" spc="75" dirty="0">
                <a:latin typeface="Microsoft Sans Serif"/>
                <a:cs typeface="Microsoft Sans Serif"/>
              </a:rPr>
              <a:t> hotel</a:t>
            </a:r>
            <a:r>
              <a:rPr lang="en-US" sz="2400" spc="225" dirty="0">
                <a:latin typeface="Microsoft Sans Serif"/>
                <a:cs typeface="Microsoft Sans Serif"/>
              </a:rPr>
              <a:t> </a:t>
            </a:r>
            <a:r>
              <a:rPr lang="en-US" sz="2400" spc="25" dirty="0">
                <a:latin typeface="Microsoft Sans Serif"/>
                <a:cs typeface="Microsoft Sans Serif"/>
              </a:rPr>
              <a:t>reservation </a:t>
            </a:r>
            <a:r>
              <a:rPr lang="en-US" sz="2400" spc="30" dirty="0">
                <a:latin typeface="Microsoft Sans Serif"/>
                <a:cs typeface="Microsoft Sans Serif"/>
              </a:rPr>
              <a:t> </a:t>
            </a:r>
            <a:r>
              <a:rPr lang="en-US" sz="2400" spc="114" dirty="0">
                <a:latin typeface="Microsoft Sans Serif"/>
                <a:cs typeface="Microsoft Sans Serif"/>
              </a:rPr>
              <a:t>d</a:t>
            </a:r>
            <a:r>
              <a:rPr lang="en-US" sz="2400" spc="-30" dirty="0">
                <a:latin typeface="Microsoft Sans Serif"/>
                <a:cs typeface="Microsoft Sans Serif"/>
              </a:rPr>
              <a:t>a</a:t>
            </a:r>
            <a:r>
              <a:rPr lang="en-US" sz="2400" spc="200" dirty="0">
                <a:latin typeface="Microsoft Sans Serif"/>
                <a:cs typeface="Microsoft Sans Serif"/>
              </a:rPr>
              <a:t>t</a:t>
            </a:r>
            <a:r>
              <a:rPr lang="en-US" sz="2400" spc="45" dirty="0">
                <a:latin typeface="Microsoft Sans Serif"/>
                <a:cs typeface="Microsoft Sans Serif"/>
              </a:rPr>
              <a:t>a</a:t>
            </a:r>
            <a:r>
              <a:rPr lang="en-US" sz="2400" spc="-20" dirty="0">
                <a:latin typeface="Microsoft Sans Serif"/>
                <a:cs typeface="Microsoft Sans Serif"/>
              </a:rPr>
              <a:t>s</a:t>
            </a:r>
            <a:r>
              <a:rPr lang="en-US" sz="2400" spc="-50" dirty="0">
                <a:latin typeface="Microsoft Sans Serif"/>
                <a:cs typeface="Microsoft Sans Serif"/>
              </a:rPr>
              <a:t>e</a:t>
            </a:r>
            <a:r>
              <a:rPr lang="en-US" sz="2400" spc="175" dirty="0">
                <a:latin typeface="Microsoft Sans Serif"/>
                <a:cs typeface="Microsoft Sans Serif"/>
              </a:rPr>
              <a:t>t</a:t>
            </a:r>
            <a:r>
              <a:rPr lang="en-US" sz="2400" spc="195" dirty="0">
                <a:latin typeface="Microsoft Sans Serif"/>
                <a:cs typeface="Microsoft Sans Serif"/>
              </a:rPr>
              <a:t> </a:t>
            </a:r>
            <a:r>
              <a:rPr lang="en-US" sz="2400" spc="200" dirty="0">
                <a:latin typeface="Microsoft Sans Serif"/>
                <a:cs typeface="Microsoft Sans Serif"/>
              </a:rPr>
              <a:t>t</a:t>
            </a:r>
            <a:r>
              <a:rPr lang="en-US" sz="2400" spc="155" dirty="0">
                <a:latin typeface="Microsoft Sans Serif"/>
                <a:cs typeface="Microsoft Sans Serif"/>
              </a:rPr>
              <a:t>o</a:t>
            </a:r>
            <a:r>
              <a:rPr lang="en-US" spc="130" dirty="0">
                <a:latin typeface="Microsoft Sans Serif"/>
                <a:cs typeface="Microsoft Sans Serif"/>
              </a:rPr>
              <a:t> </a:t>
            </a:r>
            <a:r>
              <a:rPr lang="en-US" sz="2400" spc="-35" dirty="0">
                <a:latin typeface="Microsoft Sans Serif"/>
                <a:cs typeface="Microsoft Sans Serif"/>
              </a:rPr>
              <a:t>g</a:t>
            </a:r>
            <a:r>
              <a:rPr lang="en-US" sz="2400" spc="45" dirty="0">
                <a:latin typeface="Microsoft Sans Serif"/>
                <a:cs typeface="Microsoft Sans Serif"/>
              </a:rPr>
              <a:t>a</a:t>
            </a:r>
            <a:r>
              <a:rPr lang="en-US" sz="2400" spc="20" dirty="0">
                <a:latin typeface="Microsoft Sans Serif"/>
                <a:cs typeface="Microsoft Sans Serif"/>
              </a:rPr>
              <a:t>i</a:t>
            </a:r>
            <a:r>
              <a:rPr lang="en-US" sz="2400" spc="65" dirty="0">
                <a:latin typeface="Microsoft Sans Serif"/>
                <a:cs typeface="Microsoft Sans Serif"/>
              </a:rPr>
              <a:t>n</a:t>
            </a:r>
            <a:r>
              <a:rPr lang="en-US" sz="2400" spc="165" dirty="0">
                <a:latin typeface="Microsoft Sans Serif"/>
                <a:cs typeface="Microsoft Sans Serif"/>
              </a:rPr>
              <a:t> </a:t>
            </a:r>
            <a:r>
              <a:rPr lang="en-US" sz="2400" spc="25" dirty="0">
                <a:latin typeface="Microsoft Sans Serif"/>
                <a:cs typeface="Microsoft Sans Serif"/>
              </a:rPr>
              <a:t>ins</a:t>
            </a:r>
            <a:r>
              <a:rPr lang="en-US" sz="2400" spc="20" dirty="0">
                <a:latin typeface="Microsoft Sans Serif"/>
                <a:cs typeface="Microsoft Sans Serif"/>
              </a:rPr>
              <a:t>i</a:t>
            </a:r>
            <a:r>
              <a:rPr lang="en-US" sz="2400" spc="-35" dirty="0">
                <a:latin typeface="Microsoft Sans Serif"/>
                <a:cs typeface="Microsoft Sans Serif"/>
              </a:rPr>
              <a:t>g</a:t>
            </a:r>
            <a:r>
              <a:rPr lang="en-US" sz="2400" spc="140" dirty="0">
                <a:latin typeface="Microsoft Sans Serif"/>
                <a:cs typeface="Microsoft Sans Serif"/>
              </a:rPr>
              <a:t>h</a:t>
            </a:r>
            <a:r>
              <a:rPr lang="en-US" sz="2400" spc="100" dirty="0">
                <a:latin typeface="Microsoft Sans Serif"/>
                <a:cs typeface="Microsoft Sans Serif"/>
              </a:rPr>
              <a:t>t</a:t>
            </a:r>
            <a:r>
              <a:rPr lang="en-US" sz="2400" spc="-30" dirty="0">
                <a:latin typeface="Microsoft Sans Serif"/>
                <a:cs typeface="Microsoft Sans Serif"/>
              </a:rPr>
              <a:t>s</a:t>
            </a:r>
            <a:r>
              <a:rPr lang="en-US" sz="2400" spc="170" dirty="0">
                <a:latin typeface="Microsoft Sans Serif"/>
                <a:cs typeface="Microsoft Sans Serif"/>
              </a:rPr>
              <a:t> </a:t>
            </a:r>
            <a:r>
              <a:rPr lang="en-US" sz="2400" spc="95" dirty="0">
                <a:latin typeface="Microsoft Sans Serif"/>
                <a:cs typeface="Microsoft Sans Serif"/>
              </a:rPr>
              <a:t>int</a:t>
            </a:r>
            <a:r>
              <a:rPr lang="en-US" sz="2400" spc="155" dirty="0">
                <a:latin typeface="Microsoft Sans Serif"/>
                <a:cs typeface="Microsoft Sans Serif"/>
              </a:rPr>
              <a:t>o</a:t>
            </a:r>
            <a:r>
              <a:rPr lang="en-US" sz="2400" spc="130" dirty="0">
                <a:latin typeface="Microsoft Sans Serif"/>
                <a:cs typeface="Microsoft Sans Serif"/>
              </a:rPr>
              <a:t> </a:t>
            </a:r>
            <a:r>
              <a:rPr lang="en-US" sz="2400" spc="-35" dirty="0">
                <a:latin typeface="Microsoft Sans Serif"/>
                <a:cs typeface="Microsoft Sans Serif"/>
              </a:rPr>
              <a:t>g</a:t>
            </a:r>
            <a:r>
              <a:rPr lang="en-US" sz="2400" spc="40" dirty="0">
                <a:latin typeface="Microsoft Sans Serif"/>
                <a:cs typeface="Microsoft Sans Serif"/>
              </a:rPr>
              <a:t>u</a:t>
            </a:r>
            <a:r>
              <a:rPr lang="en-US" sz="2400" spc="-35" dirty="0">
                <a:latin typeface="Microsoft Sans Serif"/>
                <a:cs typeface="Microsoft Sans Serif"/>
              </a:rPr>
              <a:t>e</a:t>
            </a:r>
            <a:r>
              <a:rPr lang="en-US" sz="2400" spc="90" dirty="0">
                <a:latin typeface="Microsoft Sans Serif"/>
                <a:cs typeface="Microsoft Sans Serif"/>
              </a:rPr>
              <a:t>s</a:t>
            </a:r>
            <a:r>
              <a:rPr lang="en-US" sz="2400" spc="50" dirty="0">
                <a:latin typeface="Microsoft Sans Serif"/>
                <a:cs typeface="Microsoft Sans Serif"/>
              </a:rPr>
              <a:t>t</a:t>
            </a:r>
            <a:r>
              <a:rPr lang="en-US" spc="280" dirty="0">
                <a:latin typeface="Microsoft Sans Serif"/>
                <a:cs typeface="Microsoft Sans Serif"/>
              </a:rPr>
              <a:t> </a:t>
            </a:r>
            <a:r>
              <a:rPr lang="en-US" sz="2400" spc="40" dirty="0">
                <a:latin typeface="Microsoft Sans Serif"/>
                <a:cs typeface="Microsoft Sans Serif"/>
              </a:rPr>
              <a:t>p</a:t>
            </a:r>
            <a:r>
              <a:rPr lang="en-US" sz="2400" spc="-25" dirty="0">
                <a:latin typeface="Microsoft Sans Serif"/>
                <a:cs typeface="Microsoft Sans Serif"/>
              </a:rPr>
              <a:t>r</a:t>
            </a:r>
            <a:r>
              <a:rPr lang="en-US" sz="2400" spc="-35" dirty="0">
                <a:latin typeface="Microsoft Sans Serif"/>
                <a:cs typeface="Microsoft Sans Serif"/>
              </a:rPr>
              <a:t>e</a:t>
            </a:r>
            <a:r>
              <a:rPr lang="en-US" sz="2400" spc="55" dirty="0">
                <a:latin typeface="Microsoft Sans Serif"/>
                <a:cs typeface="Microsoft Sans Serif"/>
              </a:rPr>
              <a:t>f</a:t>
            </a:r>
            <a:r>
              <a:rPr lang="en-US" sz="2400" spc="-35" dirty="0">
                <a:latin typeface="Microsoft Sans Serif"/>
                <a:cs typeface="Microsoft Sans Serif"/>
              </a:rPr>
              <a:t>e</a:t>
            </a:r>
            <a:r>
              <a:rPr lang="en-US" sz="2400" spc="-20" dirty="0">
                <a:latin typeface="Microsoft Sans Serif"/>
                <a:cs typeface="Microsoft Sans Serif"/>
              </a:rPr>
              <a:t>r</a:t>
            </a:r>
            <a:r>
              <a:rPr lang="en-US" sz="2400" spc="-35" dirty="0">
                <a:latin typeface="Microsoft Sans Serif"/>
                <a:cs typeface="Microsoft Sans Serif"/>
              </a:rPr>
              <a:t>e</a:t>
            </a:r>
            <a:r>
              <a:rPr lang="en-US" sz="2400" spc="45" dirty="0">
                <a:latin typeface="Microsoft Sans Serif"/>
                <a:cs typeface="Microsoft Sans Serif"/>
              </a:rPr>
              <a:t>nc</a:t>
            </a:r>
            <a:r>
              <a:rPr lang="en-US" sz="2400" spc="-35" dirty="0">
                <a:latin typeface="Microsoft Sans Serif"/>
                <a:cs typeface="Microsoft Sans Serif"/>
              </a:rPr>
              <a:t>e</a:t>
            </a:r>
            <a:r>
              <a:rPr lang="en-US" sz="2400" spc="-80" dirty="0">
                <a:latin typeface="Microsoft Sans Serif"/>
                <a:cs typeface="Microsoft Sans Serif"/>
              </a:rPr>
              <a:t>s</a:t>
            </a:r>
            <a:r>
              <a:rPr lang="en-US" sz="2400" spc="-40" dirty="0">
                <a:latin typeface="Microsoft Sans Serif"/>
                <a:cs typeface="Microsoft Sans Serif"/>
              </a:rPr>
              <a:t>, </a:t>
            </a:r>
            <a:r>
              <a:rPr lang="en-US" sz="2400" spc="95" dirty="0">
                <a:latin typeface="Microsoft Sans Serif"/>
                <a:cs typeface="Microsoft Sans Serif"/>
              </a:rPr>
              <a:t>b</a:t>
            </a:r>
            <a:r>
              <a:rPr lang="en-US" sz="2400" spc="55" dirty="0">
                <a:latin typeface="Microsoft Sans Serif"/>
                <a:cs typeface="Microsoft Sans Serif"/>
              </a:rPr>
              <a:t>o</a:t>
            </a:r>
            <a:r>
              <a:rPr lang="en-US" sz="2400" spc="120" dirty="0">
                <a:latin typeface="Microsoft Sans Serif"/>
                <a:cs typeface="Microsoft Sans Serif"/>
              </a:rPr>
              <a:t>o</a:t>
            </a:r>
            <a:r>
              <a:rPr lang="en-US" sz="2400" spc="45" dirty="0">
                <a:latin typeface="Microsoft Sans Serif"/>
                <a:cs typeface="Microsoft Sans Serif"/>
              </a:rPr>
              <a:t>k</a:t>
            </a:r>
            <a:r>
              <a:rPr lang="en-US" sz="2400" spc="20" dirty="0">
                <a:latin typeface="Microsoft Sans Serif"/>
                <a:cs typeface="Microsoft Sans Serif"/>
              </a:rPr>
              <a:t>ing  </a:t>
            </a:r>
            <a:r>
              <a:rPr lang="en-US" sz="2400" spc="25" dirty="0">
                <a:latin typeface="Microsoft Sans Serif"/>
                <a:cs typeface="Microsoft Sans Serif"/>
              </a:rPr>
              <a:t>trends,</a:t>
            </a:r>
            <a:r>
              <a:rPr lang="en-US" sz="2400" spc="240" dirty="0">
                <a:latin typeface="Microsoft Sans Serif"/>
                <a:cs typeface="Microsoft Sans Serif"/>
              </a:rPr>
              <a:t> </a:t>
            </a:r>
            <a:r>
              <a:rPr lang="en-US" sz="2400" spc="70" dirty="0">
                <a:latin typeface="Microsoft Sans Serif"/>
                <a:cs typeface="Microsoft Sans Serif"/>
              </a:rPr>
              <a:t>and</a:t>
            </a:r>
            <a:r>
              <a:rPr lang="en-US" sz="2400" spc="145" dirty="0">
                <a:latin typeface="Microsoft Sans Serif"/>
                <a:cs typeface="Microsoft Sans Serif"/>
              </a:rPr>
              <a:t> </a:t>
            </a:r>
            <a:r>
              <a:rPr lang="en-US" sz="2400" spc="85" dirty="0">
                <a:latin typeface="Microsoft Sans Serif"/>
                <a:cs typeface="Microsoft Sans Serif"/>
              </a:rPr>
              <a:t>other</a:t>
            </a:r>
            <a:r>
              <a:rPr lang="en-US" sz="2400" spc="195" dirty="0">
                <a:latin typeface="Microsoft Sans Serif"/>
                <a:cs typeface="Microsoft Sans Serif"/>
              </a:rPr>
              <a:t> </a:t>
            </a:r>
            <a:r>
              <a:rPr lang="en-US" sz="2400" spc="15" dirty="0">
                <a:latin typeface="Microsoft Sans Serif"/>
                <a:cs typeface="Microsoft Sans Serif"/>
              </a:rPr>
              <a:t>key</a:t>
            </a:r>
            <a:r>
              <a:rPr lang="en-US" sz="2400" spc="105" dirty="0">
                <a:latin typeface="Microsoft Sans Serif"/>
                <a:cs typeface="Microsoft Sans Serif"/>
              </a:rPr>
              <a:t> </a:t>
            </a:r>
            <a:r>
              <a:rPr lang="en-US" sz="2400" spc="80" dirty="0">
                <a:latin typeface="Microsoft Sans Serif"/>
                <a:cs typeface="Microsoft Sans Serif"/>
              </a:rPr>
              <a:t>factors</a:t>
            </a:r>
            <a:r>
              <a:rPr lang="en-US" sz="2400" spc="245" dirty="0">
                <a:latin typeface="Microsoft Sans Serif"/>
                <a:cs typeface="Microsoft Sans Serif"/>
              </a:rPr>
              <a:t> </a:t>
            </a:r>
            <a:r>
              <a:rPr lang="en-US" sz="2400" spc="95" dirty="0">
                <a:latin typeface="Microsoft Sans Serif"/>
                <a:cs typeface="Microsoft Sans Serif"/>
              </a:rPr>
              <a:t>that</a:t>
            </a:r>
            <a:r>
              <a:rPr lang="en-US" sz="2400" spc="120" dirty="0">
                <a:latin typeface="Microsoft Sans Serif"/>
                <a:cs typeface="Microsoft Sans Serif"/>
              </a:rPr>
              <a:t> </a:t>
            </a:r>
            <a:r>
              <a:rPr lang="en-US" sz="2400" spc="75" dirty="0">
                <a:latin typeface="Microsoft Sans Serif"/>
                <a:cs typeface="Microsoft Sans Serif"/>
              </a:rPr>
              <a:t>impact</a:t>
            </a:r>
            <a:r>
              <a:rPr lang="en-US" sz="2400" spc="120" dirty="0">
                <a:latin typeface="Microsoft Sans Serif"/>
                <a:cs typeface="Microsoft Sans Serif"/>
              </a:rPr>
              <a:t> </a:t>
            </a:r>
            <a:r>
              <a:rPr lang="en-US" sz="2400" spc="80" dirty="0">
                <a:latin typeface="Microsoft Sans Serif"/>
                <a:cs typeface="Microsoft Sans Serif"/>
              </a:rPr>
              <a:t>the</a:t>
            </a:r>
            <a:r>
              <a:rPr lang="en-US" sz="2400" spc="130" dirty="0">
                <a:latin typeface="Microsoft Sans Serif"/>
                <a:cs typeface="Microsoft Sans Serif"/>
              </a:rPr>
              <a:t> </a:t>
            </a:r>
            <a:r>
              <a:rPr lang="en-US" sz="2400" spc="65" dirty="0">
                <a:latin typeface="Microsoft Sans Serif"/>
                <a:cs typeface="Microsoft Sans Serif"/>
              </a:rPr>
              <a:t>hotel's </a:t>
            </a:r>
            <a:r>
              <a:rPr lang="en-US" sz="2400" spc="70" dirty="0">
                <a:latin typeface="Microsoft Sans Serif"/>
                <a:cs typeface="Microsoft Sans Serif"/>
              </a:rPr>
              <a:t> </a:t>
            </a:r>
            <a:r>
              <a:rPr lang="en-US" sz="2400" spc="30" dirty="0">
                <a:latin typeface="Microsoft Sans Serif"/>
                <a:cs typeface="Microsoft Sans Serif"/>
              </a:rPr>
              <a:t>operations.</a:t>
            </a:r>
          </a:p>
          <a:p>
            <a:pPr marL="354965" marR="1156335" indent="-342900">
              <a:lnSpc>
                <a:spcPts val="3010"/>
              </a:lnSpc>
              <a:spcBef>
                <a:spcPts val="47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Microsoft Sans Serif"/>
                <a:cs typeface="Microsoft Sans Serif"/>
              </a:rPr>
              <a:t>In addition to querying and analyzing the data, </a:t>
            </a:r>
            <a:r>
              <a:rPr lang="en-US" dirty="0">
                <a:latin typeface="Microsoft Sans Serif"/>
                <a:cs typeface="Microsoft Sans Serif"/>
              </a:rPr>
              <a:t>I have utilized SQL to respond to specific queries regarding the dataset.</a:t>
            </a:r>
            <a:endParaRPr lang="en-US" sz="2400" dirty="0">
              <a:latin typeface="Microsoft Sans Serif"/>
              <a:cs typeface="Microsoft Sans Serif"/>
            </a:endParaRPr>
          </a:p>
          <a:p>
            <a:pPr marL="354965" marR="1156335" indent="-342900">
              <a:lnSpc>
                <a:spcPts val="3010"/>
              </a:lnSpc>
              <a:spcBef>
                <a:spcPts val="47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lang="en-US" sz="3600" dirty="0">
              <a:latin typeface="Microsoft Sans Serif"/>
              <a:cs typeface="Microsoft Sans Serif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2145531-D45D-AB5E-29A9-94EEBA4ACC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20"/>
    </mc:Choice>
    <mc:Fallback>
      <p:transition spd="slow" advTm="20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97BE8-61F0-2A0F-D6D1-5C7E6EEF8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894" y="713010"/>
            <a:ext cx="5259554" cy="1512397"/>
          </a:xfrm>
        </p:spPr>
        <p:txBody>
          <a:bodyPr/>
          <a:lstStyle/>
          <a:p>
            <a:r>
              <a:rPr lang="en-US" dirty="0"/>
              <a:t>14. For reservations involving children, what is the most common room type, and what is the average price for that room type?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BC32A-CE9D-EA0A-5838-9C7CF353C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306" y="2225407"/>
            <a:ext cx="9293082" cy="416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37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EF700-CDF0-176E-A7A8-AA71842B7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928" y="735044"/>
            <a:ext cx="5259554" cy="1281043"/>
          </a:xfrm>
        </p:spPr>
        <p:txBody>
          <a:bodyPr/>
          <a:lstStyle/>
          <a:p>
            <a:r>
              <a:rPr lang="en-US" dirty="0"/>
              <a:t>15. Find the market segment type that generates the highest average price per room?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6EC386-AF7D-42C0-9818-3C0C4EAC2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766" y="1800239"/>
            <a:ext cx="9309835" cy="4322717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82310A6-F7D5-0EDB-74BC-7B31D01C26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966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76"/>
    </mc:Choice>
    <mc:Fallback>
      <p:transition spd="slow" advTm="169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849782"/>
            <a:ext cx="5715000" cy="2727709"/>
          </a:xfrm>
        </p:spPr>
        <p:txBody>
          <a:bodyPr/>
          <a:lstStyle/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B5CEF2-E667-BBB5-2EA6-C06F93B6D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13606"/>
            <a:ext cx="5715000" cy="1871098"/>
          </a:xfrm>
        </p:spPr>
        <p:txBody>
          <a:bodyPr/>
          <a:lstStyle/>
          <a:p>
            <a:r>
              <a:rPr lang="en-US" dirty="0"/>
              <a:t>Thakur Aryan Singh</a:t>
            </a:r>
          </a:p>
          <a:p>
            <a:r>
              <a:rPr lang="en-US" dirty="0">
                <a:hlinkClick r:id="rId5"/>
              </a:rPr>
              <a:t>singharya2004@gmail.com</a:t>
            </a:r>
            <a:endParaRPr lang="en-US" dirty="0"/>
          </a:p>
          <a:p>
            <a:r>
              <a:rPr lang="en-US" dirty="0"/>
              <a:t>Batch Name: MIP-DA-08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6957B9B7-EAFC-C708-7604-E2619579EF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80"/>
    </mc:Choice>
    <mc:Fallback>
      <p:transition spd="slow" advTm="116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C93A4-CE3C-8EC6-E7D5-F46798B67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142" y="948418"/>
            <a:ext cx="5259554" cy="553811"/>
          </a:xfrm>
        </p:spPr>
        <p:txBody>
          <a:bodyPr/>
          <a:lstStyle/>
          <a:p>
            <a:r>
              <a:rPr lang="en-IN" sz="3600" spc="-25" dirty="0"/>
              <a:t>Tech-Stack</a:t>
            </a:r>
            <a:r>
              <a:rPr lang="en-IN" sz="3600" spc="110" dirty="0"/>
              <a:t> </a:t>
            </a:r>
            <a:r>
              <a:rPr lang="en-IN" sz="3600" spc="25" dirty="0"/>
              <a:t>Used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A2478-26D0-D594-881B-3D6977025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4771" y="1860208"/>
            <a:ext cx="9862457" cy="4224906"/>
          </a:xfrm>
        </p:spPr>
        <p:txBody>
          <a:bodyPr/>
          <a:lstStyle/>
          <a:p>
            <a:r>
              <a:rPr lang="en-US" dirty="0"/>
              <a:t>                 </a:t>
            </a:r>
          </a:p>
          <a:p>
            <a:r>
              <a:rPr lang="en-US" dirty="0"/>
              <a:t>                        MY SQL   </a:t>
            </a:r>
          </a:p>
          <a:p>
            <a:r>
              <a:rPr lang="en-US" spc="-55" dirty="0"/>
              <a:t>                           </a:t>
            </a:r>
          </a:p>
          <a:p>
            <a:r>
              <a:rPr lang="en-US" spc="-55" dirty="0"/>
              <a:t>                           MySQL</a:t>
            </a:r>
            <a:r>
              <a:rPr lang="en-US" spc="70" dirty="0"/>
              <a:t> </a:t>
            </a:r>
            <a:r>
              <a:rPr lang="en-US" dirty="0"/>
              <a:t>free</a:t>
            </a:r>
            <a:r>
              <a:rPr lang="en-US" spc="270" dirty="0"/>
              <a:t> </a:t>
            </a:r>
            <a:r>
              <a:rPr lang="en-US" spc="60" dirty="0"/>
              <a:t>Community </a:t>
            </a:r>
            <a:r>
              <a:rPr lang="en-US" spc="-715" dirty="0"/>
              <a:t> </a:t>
            </a:r>
            <a:r>
              <a:rPr lang="en-US" spc="25" dirty="0"/>
              <a:t>version</a:t>
            </a:r>
            <a:r>
              <a:rPr lang="en-US" spc="220" dirty="0"/>
              <a:t> </a:t>
            </a:r>
            <a:r>
              <a:rPr lang="en-US" dirty="0"/>
              <a:t>is</a:t>
            </a:r>
            <a:r>
              <a:rPr lang="en-US" spc="100" dirty="0"/>
              <a:t> </a:t>
            </a:r>
            <a:r>
              <a:rPr lang="en-US" spc="25" dirty="0"/>
              <a:t>used</a:t>
            </a:r>
            <a:r>
              <a:rPr lang="en-US" spc="225" dirty="0"/>
              <a:t> </a:t>
            </a:r>
            <a:r>
              <a:rPr lang="en-US" spc="-5" dirty="0"/>
              <a:t>here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         </a:t>
            </a:r>
            <a:r>
              <a:rPr lang="en-IN" sz="2400" spc="-75" dirty="0">
                <a:latin typeface="Microsoft Sans Serif"/>
                <a:cs typeface="Microsoft Sans Serif"/>
              </a:rPr>
              <a:t>MySQL </a:t>
            </a:r>
            <a:r>
              <a:rPr lang="en-IN" sz="2400" spc="-70" dirty="0">
                <a:latin typeface="Microsoft Sans Serif"/>
                <a:cs typeface="Microsoft Sans Serif"/>
              </a:rPr>
              <a:t> </a:t>
            </a:r>
            <a:r>
              <a:rPr lang="en-IN" sz="2400" spc="35" dirty="0">
                <a:latin typeface="Microsoft Sans Serif"/>
                <a:cs typeface="Microsoft Sans Serif"/>
              </a:rPr>
              <a:t>Workbench</a:t>
            </a:r>
            <a:r>
              <a:rPr lang="en-IN" sz="2400" spc="-65" dirty="0">
                <a:latin typeface="Microsoft Sans Serif"/>
                <a:cs typeface="Microsoft Sans Serif"/>
              </a:rPr>
              <a:t> </a:t>
            </a:r>
            <a:r>
              <a:rPr lang="en-IN" sz="2400" spc="-5" dirty="0">
                <a:latin typeface="Microsoft Sans Serif"/>
                <a:cs typeface="Microsoft Sans Serif"/>
              </a:rPr>
              <a:t>8.0</a:t>
            </a:r>
            <a:r>
              <a:rPr lang="en-IN" sz="2400" spc="-45" dirty="0">
                <a:latin typeface="Microsoft Sans Serif"/>
                <a:cs typeface="Microsoft Sans Serif"/>
              </a:rPr>
              <a:t> </a:t>
            </a:r>
            <a:r>
              <a:rPr lang="en-IN" sz="2400" spc="-250" dirty="0">
                <a:latin typeface="Microsoft Sans Serif"/>
                <a:cs typeface="Microsoft Sans Serif"/>
              </a:rPr>
              <a:t>CE</a:t>
            </a:r>
          </a:p>
          <a:p>
            <a:endParaRPr lang="en-IN" spc="-250" dirty="0">
              <a:latin typeface="Microsoft Sans Serif"/>
              <a:cs typeface="Microsoft Sans Serif"/>
            </a:endParaRPr>
          </a:p>
          <a:p>
            <a:r>
              <a:rPr lang="en-US" spc="-90" dirty="0"/>
              <a:t>                             To</a:t>
            </a:r>
            <a:r>
              <a:rPr lang="en-US" spc="120" dirty="0"/>
              <a:t> </a:t>
            </a:r>
            <a:r>
              <a:rPr lang="en-US" spc="75" dirty="0"/>
              <a:t>run</a:t>
            </a:r>
            <a:r>
              <a:rPr lang="en-US" spc="70" dirty="0"/>
              <a:t> </a:t>
            </a:r>
            <a:r>
              <a:rPr lang="en-US" spc="-60" dirty="0"/>
              <a:t>SQL</a:t>
            </a:r>
            <a:r>
              <a:rPr lang="en-US" spc="140" dirty="0"/>
              <a:t> </a:t>
            </a:r>
            <a:r>
              <a:rPr lang="en-US" spc="20" dirty="0"/>
              <a:t>queries</a:t>
            </a:r>
            <a:r>
              <a:rPr lang="en-US" spc="235" dirty="0"/>
              <a:t> </a:t>
            </a:r>
            <a:r>
              <a:rPr lang="en-US" spc="70" dirty="0"/>
              <a:t>and </a:t>
            </a:r>
            <a:r>
              <a:rPr lang="en-US" spc="-715" dirty="0"/>
              <a:t> </a:t>
            </a:r>
            <a:r>
              <a:rPr lang="en-US" spc="20" dirty="0"/>
              <a:t>draw</a:t>
            </a:r>
            <a:r>
              <a:rPr lang="en-US" spc="95" dirty="0"/>
              <a:t> </a:t>
            </a:r>
            <a:r>
              <a:rPr lang="en-US" spc="30" dirty="0"/>
              <a:t>insights</a:t>
            </a:r>
          </a:p>
          <a:p>
            <a:endParaRPr lang="en-IN" sz="2400" dirty="0">
              <a:latin typeface="Microsoft Sans Serif"/>
              <a:cs typeface="Microsoft Sans Serif"/>
            </a:endParaRP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F4FD188-C726-906E-DDBA-E159C4A59924}"/>
              </a:ext>
            </a:extLst>
          </p:cNvPr>
          <p:cNvSpPr/>
          <p:nvPr/>
        </p:nvSpPr>
        <p:spPr>
          <a:xfrm>
            <a:off x="1643743" y="2340429"/>
            <a:ext cx="978408" cy="65880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536FF28-D1A2-DBF8-DB03-11D9224BB043}"/>
              </a:ext>
            </a:extLst>
          </p:cNvPr>
          <p:cNvSpPr/>
          <p:nvPr/>
        </p:nvSpPr>
        <p:spPr>
          <a:xfrm>
            <a:off x="1643090" y="4157718"/>
            <a:ext cx="978408" cy="6588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7DE89AE-9B1B-61E8-1820-14B7647A86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13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16"/>
    </mc:Choice>
    <mc:Fallback>
      <p:transition spd="slow" advTm="137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7CE58-DCA9-6458-FA9C-1FEFB4542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9479" y="694303"/>
            <a:ext cx="7965461" cy="994164"/>
          </a:xfrm>
        </p:spPr>
        <p:txBody>
          <a:bodyPr/>
          <a:lstStyle/>
          <a:p>
            <a:r>
              <a:rPr lang="en-IN" sz="3600" spc="-60" dirty="0"/>
              <a:t>A</a:t>
            </a:r>
            <a:r>
              <a:rPr lang="en-IN" sz="3600" spc="-65" dirty="0"/>
              <a:t>p</a:t>
            </a:r>
            <a:r>
              <a:rPr lang="en-IN" sz="3600" spc="20" dirty="0"/>
              <a:t>p</a:t>
            </a:r>
            <a:r>
              <a:rPr lang="en-IN" sz="3600" dirty="0"/>
              <a:t>r</a:t>
            </a:r>
            <a:r>
              <a:rPr lang="en-IN" sz="3600" spc="114" dirty="0"/>
              <a:t>o</a:t>
            </a:r>
            <a:r>
              <a:rPr lang="en-IN" sz="3600" spc="75" dirty="0"/>
              <a:t>ac</a:t>
            </a:r>
            <a:r>
              <a:rPr lang="en-IN" sz="3600" spc="30" dirty="0"/>
              <a:t>h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44F69-7F21-962C-C0B4-970980884D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19052" y="2278864"/>
            <a:ext cx="7965460" cy="3066021"/>
          </a:xfrm>
        </p:spPr>
        <p:txBody>
          <a:bodyPr/>
          <a:lstStyle/>
          <a:p>
            <a:r>
              <a:rPr lang="en-US" sz="2000" spc="1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First</a:t>
            </a:r>
            <a:r>
              <a:rPr lang="en-US" sz="2000" spc="12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-13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</a:t>
            </a:r>
            <a:r>
              <a:rPr lang="en-US" sz="2000" spc="5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-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have</a:t>
            </a:r>
            <a:r>
              <a:rPr lang="en-US" sz="2000" spc="21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3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checked </a:t>
            </a:r>
            <a:r>
              <a:rPr lang="en-US" sz="2000" spc="8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the</a:t>
            </a:r>
            <a:r>
              <a:rPr lang="en-US" sz="2000" spc="13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-2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given</a:t>
            </a:r>
            <a:r>
              <a:rPr lang="en-US" sz="2000" spc="229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6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dataset</a:t>
            </a:r>
            <a:r>
              <a:rPr lang="en-US" sz="2000" spc="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2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using</a:t>
            </a:r>
            <a:r>
              <a:rPr lang="en-US" sz="2000" spc="19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-16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MS</a:t>
            </a:r>
            <a:r>
              <a:rPr lang="en-US" sz="2000" spc="10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-7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Excel</a:t>
            </a:r>
            <a:r>
              <a:rPr lang="en-US" sz="2000" spc="22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17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to </a:t>
            </a:r>
            <a:r>
              <a:rPr lang="en-US" sz="2000" spc="-71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ensure </a:t>
            </a:r>
            <a:r>
              <a:rPr lang="en-US" sz="2000" spc="9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that </a:t>
            </a:r>
            <a:r>
              <a:rPr lang="en-US" sz="2000" spc="8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the </a:t>
            </a:r>
            <a:r>
              <a:rPr lang="en-US" sz="2000" spc="-2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given</a:t>
            </a:r>
            <a:r>
              <a:rPr lang="en-US" sz="2000" spc="-1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8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data </a:t>
            </a:r>
            <a:r>
              <a:rPr lang="en-US" sz="2000" spc="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is </a:t>
            </a:r>
            <a:r>
              <a:rPr lang="en-US" sz="2000" spc="3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clean </a:t>
            </a:r>
            <a:r>
              <a:rPr lang="en-US" sz="2000" spc="2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enough</a:t>
            </a:r>
            <a:r>
              <a:rPr lang="en-US" sz="2000" spc="3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17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to </a:t>
            </a:r>
            <a:r>
              <a:rPr lang="en-US" sz="2000" spc="3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proceed </a:t>
            </a:r>
            <a:r>
              <a:rPr lang="en-US" sz="2000" spc="4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4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further.</a:t>
            </a:r>
          </a:p>
          <a:p>
            <a:r>
              <a:rPr lang="en-US" sz="2000" spc="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Then</a:t>
            </a:r>
            <a:r>
              <a:rPr lang="en-US" sz="2000" spc="15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-13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</a:t>
            </a:r>
            <a:r>
              <a:rPr lang="en-US" sz="2000" spc="12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-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have</a:t>
            </a:r>
            <a:r>
              <a:rPr lang="en-US" sz="2000" spc="13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3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created</a:t>
            </a:r>
            <a:r>
              <a:rPr lang="en-US" sz="2000" spc="30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6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</a:t>
            </a:r>
            <a:r>
              <a:rPr lang="en-US" sz="2000" spc="7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-4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new</a:t>
            </a:r>
            <a:r>
              <a:rPr lang="en-US" sz="2000" spc="25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Schema</a:t>
            </a:r>
            <a:r>
              <a:rPr lang="en-US" sz="2000" spc="15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5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named </a:t>
            </a:r>
            <a:r>
              <a:rPr lang="en-US" sz="2000" spc="7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“</a:t>
            </a:r>
            <a:r>
              <a:rPr lang="en-US" sz="2000" spc="7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hotel_reservation</a:t>
            </a:r>
            <a:r>
              <a:rPr lang="en-US" sz="2000" spc="2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”</a:t>
            </a:r>
            <a:r>
              <a:rPr lang="en-US" sz="2000" spc="17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4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</a:t>
            </a:r>
            <a:r>
              <a:rPr lang="en-US" sz="2000" spc="16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8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the</a:t>
            </a:r>
            <a:r>
              <a:rPr lang="en-US" sz="2000" spc="6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local</a:t>
            </a:r>
            <a:r>
              <a:rPr lang="en-US" sz="2000" spc="31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4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instance</a:t>
            </a:r>
            <a:r>
              <a:rPr lang="en-US" sz="2000" spc="21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10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of</a:t>
            </a:r>
            <a:r>
              <a:rPr lang="en-US" sz="2000" spc="13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-8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MySQL.</a:t>
            </a:r>
          </a:p>
          <a:p>
            <a:r>
              <a:rPr lang="en-US" sz="2000" spc="-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Next</a:t>
            </a:r>
            <a:r>
              <a:rPr lang="en-US" sz="2000" spc="13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-13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</a:t>
            </a:r>
            <a:r>
              <a:rPr lang="en-US" sz="2000" spc="12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-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have</a:t>
            </a:r>
            <a:r>
              <a:rPr lang="en-US" sz="2000" spc="13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9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imported</a:t>
            </a:r>
            <a:r>
              <a:rPr lang="en-US" sz="2000" spc="15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8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the</a:t>
            </a:r>
            <a:r>
              <a:rPr lang="en-US" sz="2000" spc="13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-2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given</a:t>
            </a:r>
            <a:r>
              <a:rPr lang="en-US" sz="2000" spc="229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1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dataset(.csv)</a:t>
            </a:r>
            <a:r>
              <a:rPr lang="en-US" sz="2000" spc="26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11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into</a:t>
            </a:r>
            <a:r>
              <a:rPr lang="en-US" sz="2000" spc="5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8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the </a:t>
            </a:r>
            <a:r>
              <a:rPr lang="en-US" sz="2000" spc="-5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MySQL</a:t>
            </a:r>
            <a:r>
              <a:rPr lang="en-US" sz="2000" spc="8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2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Workbench</a:t>
            </a:r>
            <a:r>
              <a:rPr lang="en-US" sz="2000" spc="33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2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using T</a:t>
            </a:r>
            <a:r>
              <a:rPr lang="en-US" sz="2000" spc="-4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able</a:t>
            </a:r>
            <a:r>
              <a:rPr lang="en-US" sz="2000" spc="13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2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Data</a:t>
            </a:r>
            <a:r>
              <a:rPr lang="en-US" sz="2000" spc="15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6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Import</a:t>
            </a:r>
            <a:r>
              <a:rPr lang="en-US" sz="2000" spc="114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-1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Wizard</a:t>
            </a:r>
            <a:r>
              <a:rPr lang="en-US" sz="2000" spc="15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7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and </a:t>
            </a:r>
            <a:r>
              <a:rPr lang="en-US" sz="2000" spc="-71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9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started</a:t>
            </a:r>
            <a:r>
              <a:rPr lang="en-US" sz="2000" spc="16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3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querying</a:t>
            </a:r>
            <a:r>
              <a:rPr lang="en-US" sz="2000" spc="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17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to</a:t>
            </a:r>
            <a:r>
              <a:rPr lang="en-US" sz="2000" spc="5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2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draw</a:t>
            </a:r>
            <a:r>
              <a:rPr lang="en-US" sz="2000" spc="18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1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necessary</a:t>
            </a:r>
            <a:r>
              <a:rPr lang="en-US" sz="2000" spc="26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3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insights</a:t>
            </a:r>
            <a:r>
              <a:rPr lang="en-US" sz="2000" spc="25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5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from</a:t>
            </a:r>
            <a:r>
              <a:rPr lang="en-US" sz="2000" spc="22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8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the </a:t>
            </a:r>
            <a:r>
              <a:rPr lang="en-US" sz="2000" spc="7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hotel</a:t>
            </a:r>
            <a:r>
              <a:rPr lang="en-US" sz="2000" spc="14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2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reservation</a:t>
            </a:r>
            <a:r>
              <a:rPr lang="en-US" sz="2000" spc="30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spc="3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dataset.</a:t>
            </a:r>
          </a:p>
          <a:p>
            <a:endParaRPr lang="en-US" spc="-80" dirty="0"/>
          </a:p>
          <a:p>
            <a:endParaRPr lang="en-US" spc="45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8802E-770D-3EA9-5AD0-9D66171F8B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C4A90C7-6164-DA47-F1AA-99230BA3CF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80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55"/>
    </mc:Choice>
    <mc:Fallback>
      <p:transition spd="slow" advTm="29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737" x="6310313" y="3743325"/>
          <p14:tracePt t="22740" x="6502400" y="3752850"/>
          <p14:tracePt t="22751" x="6648450" y="3762375"/>
          <p14:tracePt t="22769" x="6804025" y="3762375"/>
          <p14:tracePt t="22785" x="6931025" y="3779838"/>
          <p14:tracePt t="22801" x="7040563" y="3779838"/>
          <p14:tracePt t="22818" x="7142163" y="3779838"/>
          <p14:tracePt t="22835" x="7269163" y="3779838"/>
          <p14:tracePt t="22852" x="7378700" y="3779838"/>
          <p14:tracePt t="22868" x="7516813" y="3779838"/>
          <p14:tracePt t="22885" x="7662863" y="3789363"/>
          <p14:tracePt t="22901" x="7789863" y="3789363"/>
          <p14:tracePt t="22918" x="7918450" y="3808413"/>
          <p14:tracePt t="22935" x="8018463" y="3816350"/>
          <p14:tracePt t="22951" x="8054975" y="3816350"/>
          <p14:tracePt t="22968" x="8164513" y="3835400"/>
          <p14:tracePt t="22985" x="8210550" y="3844925"/>
          <p14:tracePt t="22986" x="8228013" y="3844925"/>
          <p14:tracePt t="23001" x="8274050" y="3852863"/>
          <p14:tracePt t="23018" x="8301038" y="3862388"/>
          <p14:tracePt t="23020" x="8320088" y="3871913"/>
          <p14:tracePt t="23035" x="8366125" y="3881438"/>
          <p14:tracePt t="23035" x="8393113" y="3889375"/>
          <p14:tracePt t="23051" x="8439150" y="3898900"/>
          <p14:tracePt t="23068" x="8466138" y="3908425"/>
          <p14:tracePt t="23069" x="8475663" y="3908425"/>
          <p14:tracePt t="23084" x="8493125" y="3917950"/>
          <p14:tracePt t="23102" x="8502650" y="3917950"/>
          <p14:tracePt t="23118" x="8512175" y="3927475"/>
          <p14:tracePt t="23162" x="8502650" y="3927475"/>
          <p14:tracePt t="23168" x="8493125" y="3944938"/>
          <p14:tracePt t="23173" x="8483600" y="3954463"/>
          <p14:tracePt t="23185" x="8456613" y="3971925"/>
          <p14:tracePt t="23185" x="8420100" y="3990975"/>
          <p14:tracePt t="23201" x="8320088" y="4037013"/>
          <p14:tracePt t="23202" x="8256588" y="4054475"/>
          <p14:tracePt t="23218" x="8108950" y="4090988"/>
          <p14:tracePt t="23218" x="8035925" y="4110038"/>
          <p14:tracePt t="23235" x="7945438" y="4117975"/>
          <p14:tracePt t="23235" x="7889875" y="4127500"/>
          <p14:tracePt t="23251" x="7789863" y="4146550"/>
          <p14:tracePt t="23252" x="7743825" y="4154488"/>
          <p14:tracePt t="23268" x="7643813" y="4164013"/>
          <p14:tracePt t="23268" x="7589838" y="4173538"/>
          <p14:tracePt t="23285" x="7497763" y="4183063"/>
          <p14:tracePt t="23286" x="7451725" y="4183063"/>
          <p14:tracePt t="23301" x="7370763" y="4183063"/>
          <p14:tracePt t="23302" x="7324725" y="4183063"/>
          <p14:tracePt t="23317" x="7242175" y="4183063"/>
          <p14:tracePt t="23335" x="7096125" y="4183063"/>
          <p14:tracePt t="23335" x="7059613" y="4191000"/>
          <p14:tracePt t="23351" x="6986588" y="4191000"/>
          <p14:tracePt t="23351" x="6940550" y="4191000"/>
          <p14:tracePt t="23367" x="6867525" y="4191000"/>
          <p14:tracePt t="23385" x="6777038" y="4191000"/>
          <p14:tracePt t="23385" x="6757988" y="4191000"/>
          <p14:tracePt t="23400" x="6721475" y="4191000"/>
          <p14:tracePt t="23417" x="6684963" y="4191000"/>
          <p14:tracePt t="23434" x="6667500" y="4191000"/>
          <p14:tracePt t="23517" x="6684963" y="4200525"/>
          <p14:tracePt t="23523" x="6704013" y="4219575"/>
          <p14:tracePt t="23535" x="6721475" y="4227513"/>
          <p14:tracePt t="23535" x="6777038" y="4246563"/>
          <p14:tracePt t="23551" x="6894513" y="4292600"/>
          <p14:tracePt t="23568" x="7032625" y="4365625"/>
          <p14:tracePt t="23568" x="7077075" y="4373563"/>
          <p14:tracePt t="23585" x="7186613" y="4402138"/>
          <p14:tracePt t="23585" x="7232650" y="4402138"/>
          <p14:tracePt t="23601" x="7334250" y="4429125"/>
          <p14:tracePt t="23602" x="7370763" y="4438650"/>
          <p14:tracePt t="23618" x="7516813" y="4456113"/>
          <p14:tracePt t="23634" x="7597775" y="4465638"/>
          <p14:tracePt t="23635" x="7643813" y="4465638"/>
          <p14:tracePt t="23651" x="7735888" y="4475163"/>
          <p14:tracePt t="23652" x="7789863" y="4483100"/>
          <p14:tracePt t="23667" x="7889875" y="4483100"/>
          <p14:tracePt t="23685" x="8045450" y="4492625"/>
          <p14:tracePt t="23687" x="8101013" y="4492625"/>
          <p14:tracePt t="23701" x="8201025" y="4502150"/>
          <p14:tracePt t="23718" x="8356600" y="4502150"/>
          <p14:tracePt t="23720" x="8410575" y="4502150"/>
          <p14:tracePt t="23734" x="8493125" y="4502150"/>
          <p14:tracePt t="23751" x="8566150" y="4492625"/>
          <p14:tracePt t="23768" x="8612188" y="4492625"/>
          <p14:tracePt t="23785" x="8639175" y="4492625"/>
          <p14:tracePt t="23847" x="8648700" y="4492625"/>
          <p14:tracePt t="23853" x="8639175" y="4492625"/>
          <p14:tracePt t="23868" x="8593138" y="4502150"/>
          <p14:tracePt t="23885" x="8402638" y="4519613"/>
          <p14:tracePt t="23901" x="8201025" y="4538663"/>
          <p14:tracePt t="23918" x="7981950" y="4575175"/>
          <p14:tracePt t="23934" x="7772400" y="4621213"/>
          <p14:tracePt t="23951" x="7570788" y="4657725"/>
          <p14:tracePt t="23968" x="7497763" y="4675188"/>
          <p14:tracePt t="23969" x="7342188" y="4694238"/>
          <p14:tracePt t="23985" x="7142163" y="4721225"/>
          <p14:tracePt t="23986" x="7086600" y="4730750"/>
          <p14:tracePt t="24001" x="6959600" y="4738688"/>
          <p14:tracePt t="24018" x="6784975" y="4748213"/>
          <p14:tracePt t="24020" x="6740525" y="4757738"/>
          <p14:tracePt t="24034" x="6638925" y="4757738"/>
          <p14:tracePt t="24051" x="6511925" y="4767263"/>
          <p14:tracePt t="24069" x="6373813" y="4767263"/>
          <p14:tracePt t="24085" x="6292850" y="4767263"/>
          <p14:tracePt t="24102" x="6256338" y="4748213"/>
          <p14:tracePt t="24118" x="6237288" y="4738688"/>
          <p14:tracePt t="24136" x="6227763" y="4738688"/>
          <p14:tracePt t="24176" x="6256338" y="4738688"/>
          <p14:tracePt t="24180" x="6264275" y="4738688"/>
          <p14:tracePt t="24186" x="6292850" y="4730750"/>
          <p14:tracePt t="24200" x="6392863" y="4711700"/>
          <p14:tracePt t="24217" x="6557963" y="4721225"/>
          <p14:tracePt t="24235" x="6721475" y="4738688"/>
          <p14:tracePt t="24251" x="6894513" y="4775200"/>
          <p14:tracePt t="24268" x="7086600" y="4811713"/>
          <p14:tracePt t="24284" x="7278688" y="4830763"/>
          <p14:tracePt t="24301" x="7497763" y="4830763"/>
          <p14:tracePt t="24317" x="7689850" y="4811713"/>
          <p14:tracePt t="24334" x="7899400" y="4794250"/>
          <p14:tracePt t="24351" x="8081963" y="4775200"/>
          <p14:tracePt t="24368" x="8264525" y="4738688"/>
          <p14:tracePt t="24384" x="8439150" y="4694238"/>
          <p14:tracePt t="24401" x="8566150" y="4665663"/>
          <p14:tracePt t="24418" x="8648700" y="4657725"/>
          <p14:tracePt t="24436" x="8721725" y="4638675"/>
          <p14:tracePt t="24451" x="8767763" y="4621213"/>
          <p14:tracePt t="24468" x="8785225" y="4611688"/>
          <p14:tracePt t="24484" x="8794750" y="4611688"/>
          <p14:tracePt t="24515" x="8785225" y="4611688"/>
          <p14:tracePt t="24520" x="8767763" y="4611688"/>
          <p14:tracePt t="24535" x="8685213" y="4602163"/>
          <p14:tracePt t="24551" x="8512175" y="4592638"/>
          <p14:tracePt t="24568" x="8301038" y="4592638"/>
          <p14:tracePt t="24585" x="8091488" y="4602163"/>
          <p14:tracePt t="24601" x="7881938" y="4611688"/>
          <p14:tracePt t="24618" x="7670800" y="4629150"/>
          <p14:tracePt t="24634" x="7470775" y="4638675"/>
          <p14:tracePt t="24651" x="7259638" y="4657725"/>
          <p14:tracePt t="24667" x="7069138" y="4648200"/>
          <p14:tracePt t="24684" x="6877050" y="4648200"/>
          <p14:tracePt t="24701" x="6704013" y="4638675"/>
          <p14:tracePt t="24718" x="6565900" y="4629150"/>
          <p14:tracePt t="24734" x="6456363" y="4621213"/>
          <p14:tracePt t="24750" x="6365875" y="4611688"/>
          <p14:tracePt t="24767" x="6310313" y="4611688"/>
          <p14:tracePt t="24784" x="6283325" y="4602163"/>
          <p14:tracePt t="24801" x="6264275" y="4602163"/>
          <p14:tracePt t="24817" x="6256338" y="4602163"/>
          <p14:tracePt t="24876" x="6273800" y="4602163"/>
          <p14:tracePt t="24881" x="6283325" y="4602163"/>
          <p14:tracePt t="24886" x="6319838" y="4611688"/>
          <p14:tracePt t="24903" x="6446838" y="4621213"/>
          <p14:tracePt t="24917" x="6630988" y="4629150"/>
          <p14:tracePt t="24934" x="6813550" y="4638675"/>
          <p14:tracePt t="24951" x="7004050" y="4638675"/>
          <p14:tracePt t="24967" x="7196138" y="4638675"/>
          <p14:tracePt t="24984" x="7370763" y="4629150"/>
          <p14:tracePt t="25001" x="7534275" y="4611688"/>
          <p14:tracePt t="25017" x="7662863" y="4592638"/>
          <p14:tracePt t="25035" x="7735888" y="4592638"/>
          <p14:tracePt t="25035" x="7762875" y="4592638"/>
          <p14:tracePt t="25050" x="7816850" y="4575175"/>
          <p14:tracePt t="25067" x="7835900" y="4575175"/>
          <p14:tracePt t="25084" x="7845425" y="4575175"/>
          <p14:tracePt t="25101" x="7853363" y="4575175"/>
          <p14:tracePt t="25216" x="7845425" y="4575175"/>
          <p14:tracePt t="25227" x="7835900" y="4565650"/>
          <p14:tracePt t="25237" x="7826375" y="456565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1E54F-3BF7-C1A1-2D52-796AEDAB2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446182"/>
            <a:ext cx="10511627" cy="1112704"/>
          </a:xfrm>
        </p:spPr>
        <p:txBody>
          <a:bodyPr/>
          <a:lstStyle/>
          <a:p>
            <a:br>
              <a:rPr lang="en-US" sz="3600" dirty="0"/>
            </a:br>
            <a:r>
              <a:rPr lang="en-US" sz="3600" dirty="0"/>
              <a:t>The</a:t>
            </a:r>
            <a:r>
              <a:rPr lang="en-US" sz="3600" spc="135" dirty="0"/>
              <a:t> </a:t>
            </a:r>
            <a:r>
              <a:rPr lang="en-US" sz="3600" spc="65" dirty="0"/>
              <a:t>dataset</a:t>
            </a:r>
            <a:r>
              <a:rPr lang="en-US" sz="3600" spc="195" dirty="0"/>
              <a:t> </a:t>
            </a:r>
            <a:r>
              <a:rPr lang="en-US" sz="3600" spc="30" dirty="0"/>
              <a:t>includes</a:t>
            </a:r>
            <a:r>
              <a:rPr lang="en-US" sz="3600" spc="320" dirty="0"/>
              <a:t> </a:t>
            </a:r>
            <a:r>
              <a:rPr lang="en-US" sz="3600" spc="80" dirty="0"/>
              <a:t>the</a:t>
            </a:r>
            <a:r>
              <a:rPr lang="en-US" sz="3600" spc="60" dirty="0"/>
              <a:t> </a:t>
            </a:r>
            <a:r>
              <a:rPr lang="en-US" sz="3600" spc="30" dirty="0"/>
              <a:t>following</a:t>
            </a:r>
            <a:r>
              <a:rPr lang="en-US" sz="3600" spc="275" dirty="0"/>
              <a:t> </a:t>
            </a:r>
            <a:r>
              <a:rPr lang="en-US" sz="3600" spc="35" dirty="0"/>
              <a:t>columns: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F65D2-3074-2C27-2CD1-7C07EE10F7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4400" y="1663547"/>
            <a:ext cx="10511627" cy="4924540"/>
          </a:xfrm>
        </p:spPr>
        <p:txBody>
          <a:bodyPr>
            <a:normAutofit/>
          </a:bodyPr>
          <a:lstStyle/>
          <a:p>
            <a:r>
              <a:rPr lang="en-US" b="1" dirty="0" err="1"/>
              <a:t>Booking_ID</a:t>
            </a:r>
            <a:r>
              <a:rPr lang="en-US" b="1" dirty="0"/>
              <a:t>: </a:t>
            </a:r>
            <a:r>
              <a:rPr lang="en-US" dirty="0"/>
              <a:t>A unique identifier for each hotel reservation.</a:t>
            </a:r>
          </a:p>
          <a:p>
            <a:r>
              <a:rPr lang="en-US" b="1" dirty="0" err="1"/>
              <a:t>no_of_adults</a:t>
            </a:r>
            <a:r>
              <a:rPr lang="en-US" b="1" dirty="0"/>
              <a:t>: </a:t>
            </a:r>
            <a:r>
              <a:rPr lang="en-US" dirty="0"/>
              <a:t>The number of adults in the reservation.</a:t>
            </a:r>
          </a:p>
          <a:p>
            <a:r>
              <a:rPr lang="en-US" b="1" dirty="0" err="1"/>
              <a:t>no_of_children</a:t>
            </a:r>
            <a:r>
              <a:rPr lang="en-US" b="1" dirty="0"/>
              <a:t>: </a:t>
            </a:r>
            <a:r>
              <a:rPr lang="en-US" dirty="0"/>
              <a:t>The number of children in the reservation.</a:t>
            </a:r>
          </a:p>
          <a:p>
            <a:r>
              <a:rPr lang="en-US" b="1" dirty="0" err="1"/>
              <a:t>no_of_weekend_nights</a:t>
            </a:r>
            <a:r>
              <a:rPr lang="en-US" b="1" dirty="0"/>
              <a:t>: </a:t>
            </a:r>
            <a:r>
              <a:rPr lang="en-US" dirty="0"/>
              <a:t>The number of nights in the reservation that fall on weekends.</a:t>
            </a:r>
          </a:p>
          <a:p>
            <a:r>
              <a:rPr lang="en-US" b="1" dirty="0" err="1"/>
              <a:t>no_of_week_nights</a:t>
            </a:r>
            <a:r>
              <a:rPr lang="en-US" b="1" dirty="0"/>
              <a:t>:</a:t>
            </a:r>
            <a:r>
              <a:rPr lang="en-US" dirty="0"/>
              <a:t> The number of nights in the reservation that fall on weekdays.</a:t>
            </a:r>
          </a:p>
          <a:p>
            <a:r>
              <a:rPr lang="en-US" dirty="0"/>
              <a:t> </a:t>
            </a:r>
            <a:r>
              <a:rPr lang="en-US" b="1" dirty="0" err="1"/>
              <a:t>type_of_meal_plan</a:t>
            </a:r>
            <a:r>
              <a:rPr lang="en-US" b="1" dirty="0"/>
              <a:t>: </a:t>
            </a:r>
            <a:r>
              <a:rPr lang="en-US" dirty="0"/>
              <a:t>The meal plan chosen by the guests.</a:t>
            </a:r>
          </a:p>
          <a:p>
            <a:r>
              <a:rPr lang="en-US" dirty="0"/>
              <a:t> </a:t>
            </a:r>
            <a:r>
              <a:rPr lang="en-US" b="1" dirty="0" err="1"/>
              <a:t>room_type_reserved</a:t>
            </a:r>
            <a:r>
              <a:rPr lang="en-US" b="1" dirty="0"/>
              <a:t>: </a:t>
            </a:r>
            <a:r>
              <a:rPr lang="en-US" dirty="0"/>
              <a:t>The type of room reserved by the guests.</a:t>
            </a:r>
          </a:p>
          <a:p>
            <a:r>
              <a:rPr lang="en-US" dirty="0"/>
              <a:t> </a:t>
            </a:r>
            <a:r>
              <a:rPr lang="en-US" b="1" dirty="0" err="1"/>
              <a:t>lead_time</a:t>
            </a:r>
            <a:r>
              <a:rPr lang="en-US" b="1" dirty="0"/>
              <a:t>: </a:t>
            </a:r>
            <a:r>
              <a:rPr lang="en-US" dirty="0"/>
              <a:t>The number of days between booking and arrival.</a:t>
            </a:r>
          </a:p>
          <a:p>
            <a:r>
              <a:rPr lang="en-US" b="1" dirty="0"/>
              <a:t> </a:t>
            </a:r>
            <a:r>
              <a:rPr lang="en-US" b="1" dirty="0" err="1"/>
              <a:t>arrival_date</a:t>
            </a:r>
            <a:r>
              <a:rPr lang="en-US" b="1" dirty="0"/>
              <a:t>: </a:t>
            </a:r>
            <a:r>
              <a:rPr lang="en-US" dirty="0"/>
              <a:t>The date of arrival.</a:t>
            </a:r>
          </a:p>
          <a:p>
            <a:r>
              <a:rPr lang="en-US" dirty="0"/>
              <a:t> </a:t>
            </a:r>
            <a:r>
              <a:rPr lang="en-US" b="1" dirty="0" err="1"/>
              <a:t>market_segment_type</a:t>
            </a:r>
            <a:r>
              <a:rPr lang="en-US" b="1" dirty="0"/>
              <a:t>: </a:t>
            </a:r>
            <a:r>
              <a:rPr lang="en-US" dirty="0"/>
              <a:t>The market segment to which the reservation belongs.</a:t>
            </a:r>
          </a:p>
          <a:p>
            <a:r>
              <a:rPr lang="en-US" b="1" dirty="0"/>
              <a:t> </a:t>
            </a:r>
            <a:r>
              <a:rPr lang="en-US" b="1" dirty="0" err="1"/>
              <a:t>avg_price_per_room</a:t>
            </a:r>
            <a:r>
              <a:rPr lang="en-US" b="1" dirty="0"/>
              <a:t>: </a:t>
            </a:r>
            <a:r>
              <a:rPr lang="en-US" dirty="0"/>
              <a:t>The average price per room in the reservation.</a:t>
            </a:r>
          </a:p>
          <a:p>
            <a:r>
              <a:rPr lang="en-US" dirty="0"/>
              <a:t> </a:t>
            </a:r>
            <a:r>
              <a:rPr lang="en-US" b="1" dirty="0" err="1"/>
              <a:t>booking_status</a:t>
            </a:r>
            <a:r>
              <a:rPr lang="en-US" b="1" dirty="0"/>
              <a:t>: </a:t>
            </a:r>
            <a:r>
              <a:rPr lang="en-US" dirty="0"/>
              <a:t>The status of the booking.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175AD8-C00E-2694-5240-8B1CBE4D86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34DC069-8510-725D-7187-669542723E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59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24"/>
    </mc:Choice>
    <mc:Fallback>
      <p:transition spd="slow" advTm="60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86" y="228600"/>
            <a:ext cx="8817428" cy="6128657"/>
          </a:xfrm>
        </p:spPr>
        <p:txBody>
          <a:bodyPr/>
          <a:lstStyle/>
          <a:p>
            <a:r>
              <a:rPr lang="en-US" spc="35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 Overview of dataset</a:t>
            </a:r>
            <a:br>
              <a:rPr lang="en-US" spc="35" dirty="0"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br>
              <a:rPr lang="en-US" sz="1800" b="0" spc="3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br>
              <a:rPr lang="en-US" sz="1800" spc="35" dirty="0"/>
            </a:br>
            <a:br>
              <a:rPr lang="en-US" sz="1800" spc="35" dirty="0"/>
            </a:br>
            <a:br>
              <a:rPr lang="en-US" spc="35" dirty="0"/>
            </a:br>
            <a:br>
              <a:rPr lang="en-US" spc="35" dirty="0"/>
            </a:br>
            <a:br>
              <a:rPr lang="en-US" spc="35" dirty="0"/>
            </a:br>
            <a:br>
              <a:rPr lang="en-US" spc="35" dirty="0"/>
            </a:br>
            <a:br>
              <a:rPr lang="en-US" spc="35" dirty="0"/>
            </a:br>
            <a:br>
              <a:rPr lang="en-US" spc="35" dirty="0"/>
            </a:br>
            <a:br>
              <a:rPr lang="en-US" spc="35" dirty="0"/>
            </a:b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A3EB73-6278-0136-0326-7E2FB8813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260" y="1178805"/>
            <a:ext cx="8483454" cy="4847422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94F8116-BDB3-18D9-0E6D-C509D08CBF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98"/>
    </mc:Choice>
    <mc:Fallback>
      <p:transition spd="slow" advTm="205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81" x="533400" y="450850"/>
          <p14:tracePt t="13694" x="2840038" y="1944688"/>
          <p14:tracePt t="13699" x="2995613" y="1990725"/>
          <p14:tracePt t="13709" x="3041650" y="2009775"/>
          <p14:tracePt t="13726" x="3095625" y="2027238"/>
          <p14:tracePt t="13742" x="3151188" y="2036763"/>
          <p14:tracePt t="13759" x="3195638" y="2046288"/>
          <p14:tracePt t="13776" x="3241675" y="2054225"/>
          <p14:tracePt t="13793" x="3314700" y="2082800"/>
          <p14:tracePt t="13809" x="3387725" y="2100263"/>
          <p14:tracePt t="13825" x="3452813" y="2109788"/>
          <p14:tracePt t="13842" x="3525838" y="2127250"/>
          <p14:tracePt t="13859" x="3616325" y="2146300"/>
          <p14:tracePt t="13877" x="3698875" y="2155825"/>
          <p14:tracePt t="13892" x="3762375" y="2173288"/>
          <p14:tracePt t="13909" x="3854450" y="2182813"/>
          <p14:tracePt t="13926" x="3927475" y="2200275"/>
          <p14:tracePt t="13942" x="3990975" y="2219325"/>
          <p14:tracePt t="13960" x="4064000" y="2236788"/>
          <p14:tracePt t="13977" x="4110038" y="2255838"/>
          <p14:tracePt t="13978" x="4137025" y="2265363"/>
          <p14:tracePt t="13980" x="4156075" y="2265363"/>
          <p14:tracePt t="13992" x="4192588" y="2273300"/>
          <p14:tracePt t="14010" x="4256088" y="2282825"/>
          <p14:tracePt t="14026" x="4283075" y="2292350"/>
          <p14:tracePt t="14042" x="4346575" y="2319338"/>
          <p14:tracePt t="14060" x="4383088" y="2328863"/>
          <p14:tracePt t="14062" x="4392613" y="2328863"/>
          <p14:tracePt t="14064" x="4411663" y="2328863"/>
          <p14:tracePt t="14076" x="4438650" y="2338388"/>
          <p14:tracePt t="14093" x="4465638" y="2355850"/>
          <p14:tracePt t="14095" x="4484688" y="2355850"/>
          <p14:tracePt t="14110" x="4521200" y="2374900"/>
          <p14:tracePt t="14126" x="4565650" y="2392363"/>
          <p14:tracePt t="14143" x="4602163" y="2419350"/>
          <p14:tracePt t="14160" x="4630738" y="2428875"/>
          <p14:tracePt t="14176" x="4638675" y="2428875"/>
          <p14:tracePt t="14193" x="4657725" y="2438400"/>
          <p14:tracePt t="14212" x="4667250" y="2438400"/>
          <p14:tracePt t="14276" x="4657725" y="2438400"/>
          <p14:tracePt t="14281" x="4648200" y="2438400"/>
          <p14:tracePt t="14292" x="4621213" y="2438400"/>
          <p14:tracePt t="14309" x="4565650" y="2438400"/>
          <p14:tracePt t="14326" x="4521200" y="2428875"/>
          <p14:tracePt t="14343" x="4465638" y="2428875"/>
          <p14:tracePt t="14360" x="4392613" y="2428875"/>
          <p14:tracePt t="14376" x="4329113" y="2428875"/>
          <p14:tracePt t="14392" x="4246563" y="2419350"/>
          <p14:tracePt t="14410" x="4156075" y="2419350"/>
          <p14:tracePt t="14426" x="4090988" y="2419350"/>
          <p14:tracePt t="14442" x="4008438" y="2419350"/>
          <p14:tracePt t="14460" x="3954463" y="2419350"/>
          <p14:tracePt t="14476" x="3862388" y="2419350"/>
          <p14:tracePt t="14493" x="3781425" y="2411413"/>
          <p14:tracePt t="14509" x="3725863" y="2411413"/>
          <p14:tracePt t="14510" x="3698875" y="2411413"/>
          <p14:tracePt t="14525" x="3635375" y="2411413"/>
          <p14:tracePt t="14544" x="3562350" y="2401888"/>
          <p14:tracePt t="14559" x="3489325" y="2401888"/>
          <p14:tracePt t="14575" x="3452813" y="2411413"/>
          <p14:tracePt t="14592" x="3370263" y="2411413"/>
          <p14:tracePt t="14609" x="3324225" y="2411413"/>
          <p14:tracePt t="14625" x="3241675" y="2419350"/>
          <p14:tracePt t="14642" x="3187700" y="2419350"/>
          <p14:tracePt t="14660" x="3159125" y="2419350"/>
          <p14:tracePt t="14660" x="3132138" y="2419350"/>
          <p14:tracePt t="14676" x="3086100" y="2419350"/>
          <p14:tracePt t="14692" x="3041650" y="2419350"/>
          <p14:tracePt t="14709" x="3022600" y="2428875"/>
          <p14:tracePt t="14710" x="3013075" y="2428875"/>
          <p14:tracePt t="14725" x="2986088" y="2428875"/>
          <p14:tracePt t="14726" x="2976563" y="2438400"/>
          <p14:tracePt t="14742" x="2959100" y="2438400"/>
          <p14:tracePt t="14759" x="2949575" y="2438400"/>
          <p14:tracePt t="14760" x="2940050" y="2438400"/>
          <p14:tracePt t="14781" x="2932113" y="2438400"/>
          <p14:tracePt t="14853" x="2940050" y="2438400"/>
          <p14:tracePt t="14859" x="2949575" y="2447925"/>
          <p14:tracePt t="14864" x="2968625" y="2455863"/>
          <p14:tracePt t="14875" x="3005138" y="2465388"/>
          <p14:tracePt t="14893" x="3105150" y="2492375"/>
          <p14:tracePt t="14893" x="3141663" y="2492375"/>
          <p14:tracePt t="14909" x="3251200" y="2511425"/>
          <p14:tracePt t="14926" x="3333750" y="2520950"/>
          <p14:tracePt t="14926" x="3370263" y="2520950"/>
          <p14:tracePt t="14943" x="3443288" y="2528888"/>
          <p14:tracePt t="14943" x="3479800" y="2528888"/>
          <p14:tracePt t="14959" x="3552825" y="2528888"/>
          <p14:tracePt t="14960" x="3589338" y="2528888"/>
          <p14:tracePt t="14975" x="3662363" y="2528888"/>
          <p14:tracePt t="14993" x="3808413" y="2538413"/>
          <p14:tracePt t="15008" x="3908425" y="2557463"/>
          <p14:tracePt t="15025" x="3981450" y="2557463"/>
          <p14:tracePt t="15026" x="4017963" y="2557463"/>
          <p14:tracePt t="15042" x="4083050" y="2565400"/>
          <p14:tracePt t="15043" x="4110038" y="2565400"/>
          <p14:tracePt t="15058" x="4173538" y="2565400"/>
          <p14:tracePt t="15075" x="4246563" y="2565400"/>
          <p14:tracePt t="15076" x="4273550" y="2565400"/>
          <p14:tracePt t="15092" x="4310063" y="2565400"/>
          <p14:tracePt t="15093" x="4329113" y="2565400"/>
          <p14:tracePt t="15109" x="4346575" y="2565400"/>
          <p14:tracePt t="15109" x="4356100" y="2565400"/>
          <p14:tracePt t="15125" x="4375150" y="2565400"/>
          <p14:tracePt t="15142" x="4383088" y="2565400"/>
          <p14:tracePt t="15159" x="4392613" y="2565400"/>
          <p14:tracePt t="15195" x="4383088" y="2565400"/>
          <p14:tracePt t="15200" x="4375150" y="2565400"/>
          <p14:tracePt t="15209" x="4365625" y="2565400"/>
          <p14:tracePt t="15227" x="4256088" y="2565400"/>
          <p14:tracePt t="15229" x="4210050" y="2565400"/>
          <p14:tracePt t="15243" x="4119563" y="2565400"/>
          <p14:tracePt t="15244" x="4073525" y="2565400"/>
          <p14:tracePt t="15260" x="3971925" y="2574925"/>
          <p14:tracePt t="15262" x="3927475" y="2574925"/>
          <p14:tracePt t="15275" x="3825875" y="2584450"/>
          <p14:tracePt t="15293" x="3689350" y="2601913"/>
          <p14:tracePt t="15294" x="3635375" y="2601913"/>
          <p14:tracePt t="15309" x="3562350" y="2611438"/>
          <p14:tracePt t="15326" x="3424238" y="2630488"/>
          <p14:tracePt t="15328" x="3379788" y="2630488"/>
          <p14:tracePt t="15342" x="3314700" y="2638425"/>
          <p14:tracePt t="15360" x="3205163" y="2647950"/>
          <p14:tracePt t="15362" x="3178175" y="2647950"/>
          <p14:tracePt t="15376" x="3122613" y="2657475"/>
          <p14:tracePt t="15393" x="3059113" y="2657475"/>
          <p14:tracePt t="15394" x="3049588" y="2657475"/>
          <p14:tracePt t="15409" x="3013075" y="2657475"/>
          <p14:tracePt t="15426" x="2986088" y="2667000"/>
          <p14:tracePt t="15428" x="2976563" y="2667000"/>
          <p14:tracePt t="15443" x="2968625" y="2667000"/>
          <p14:tracePt t="15512" x="2976563" y="2667000"/>
          <p14:tracePt t="15523" x="2995613" y="2667000"/>
          <p14:tracePt t="15527" x="3032125" y="2657475"/>
          <p14:tracePt t="15543" x="3114675" y="2647950"/>
          <p14:tracePt t="15559" x="3205163" y="2638425"/>
          <p14:tracePt t="15561" x="3241675" y="2630488"/>
          <p14:tracePt t="15576" x="3314700" y="2630488"/>
          <p14:tracePt t="15593" x="3406775" y="2620963"/>
          <p14:tracePt t="15595" x="3443288" y="2611438"/>
          <p14:tracePt t="15610" x="3489325" y="2611438"/>
          <p14:tracePt t="15626" x="3552825" y="2611438"/>
          <p14:tracePt t="15629" x="3570288" y="2611438"/>
          <p14:tracePt t="15643" x="3579813" y="2601913"/>
          <p14:tracePt t="15660" x="3598863" y="2601913"/>
          <p14:tracePt t="15684" x="3606800" y="2601913"/>
          <p14:tracePt t="16974" x="1708150" y="2776538"/>
          <p14:tracePt t="16979" x="1798638" y="2647950"/>
          <p14:tracePt t="16991" x="1973263" y="2492375"/>
          <p14:tracePt t="17009" x="2063750" y="2419350"/>
          <p14:tracePt t="17010" x="2228850" y="2301875"/>
          <p14:tracePt t="17010" x="2319338" y="2255838"/>
          <p14:tracePt t="17025" x="2511425" y="2155825"/>
          <p14:tracePt t="17042" x="2859088" y="1990725"/>
          <p14:tracePt t="17043" x="2986088" y="1944688"/>
          <p14:tracePt t="17059" x="3297238" y="1835150"/>
          <p14:tracePt t="17075" x="3735388" y="1708150"/>
          <p14:tracePt t="17092" x="4127500" y="1625600"/>
          <p14:tracePt t="17109" x="4548188" y="1570038"/>
          <p14:tracePt t="17126" x="4976813" y="1562100"/>
          <p14:tracePt t="17142" x="5424488" y="1625600"/>
          <p14:tracePt t="17159" x="5872163" y="1752600"/>
          <p14:tracePt t="17175" x="6292850" y="1898650"/>
          <p14:tracePt t="17192" x="6621463" y="2073275"/>
          <p14:tracePt t="17208" x="6967538" y="2255838"/>
          <p14:tracePt t="17225" x="7023100" y="2282825"/>
          <p14:tracePt t="17476" x="5735638" y="5105400"/>
          <p14:tracePt t="17479" x="5524500" y="5122863"/>
          <p14:tracePt t="17514" x="4511675" y="5159375"/>
          <p14:tracePt t="17526" x="4192588" y="5149850"/>
          <p14:tracePt t="17542" x="3990975" y="5149850"/>
          <p14:tracePt t="17543" x="3616325" y="5122863"/>
          <p14:tracePt t="17546" x="3433763" y="5105400"/>
          <p14:tracePt t="17559" x="3059113" y="5068888"/>
          <p14:tracePt t="17575" x="2611438" y="4986338"/>
          <p14:tracePt t="17592" x="2209800" y="4876800"/>
          <p14:tracePt t="17609" x="1854200" y="4711700"/>
          <p14:tracePt t="17625" x="1562100" y="4548188"/>
          <p14:tracePt t="17642" x="1360488" y="4346575"/>
          <p14:tracePt t="17659" x="1241425" y="4117975"/>
          <p14:tracePt t="17675" x="1168400" y="3825875"/>
          <p14:tracePt t="17692" x="1168400" y="3533775"/>
          <p14:tracePt t="17709" x="1260475" y="3251200"/>
          <p14:tracePt t="17725" x="1460500" y="2968625"/>
          <p14:tracePt t="17743" x="1698625" y="2693988"/>
          <p14:tracePt t="17760" x="2063750" y="2511425"/>
          <p14:tracePt t="17775" x="2401888" y="2319338"/>
          <p14:tracePt t="17793" x="2757488" y="2182813"/>
          <p14:tracePt t="17809" x="3159125" y="2082800"/>
          <p14:tracePt t="17826" x="3251200" y="2073275"/>
          <p14:tracePt t="17857" x="4090988" y="2090738"/>
          <p14:tracePt t="18209" x="3844925" y="4784725"/>
          <p14:tracePt t="18214" x="3708400" y="4675188"/>
          <p14:tracePt t="18225" x="3506788" y="4511675"/>
          <p14:tracePt t="18242" x="3416300" y="4392613"/>
          <p14:tracePt t="18259" x="3397250" y="433705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446" y="695065"/>
            <a:ext cx="5259554" cy="720968"/>
          </a:xfrm>
        </p:spPr>
        <p:txBody>
          <a:bodyPr/>
          <a:lstStyle/>
          <a:p>
            <a:r>
              <a:rPr lang="en-US" dirty="0"/>
              <a:t>INSIGHTS: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D2D886-4301-6836-5544-22708076C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3862" y="1055549"/>
            <a:ext cx="5259554" cy="223323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What is the total number of reservations in the dataset?</a:t>
            </a:r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EDB4B9-4EA8-17B2-1F0E-54A6C3EEA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494" y="2454148"/>
            <a:ext cx="8157827" cy="3475136"/>
          </a:xfrm>
          <a:prstGeom prst="rect">
            <a:avLst/>
          </a:prstGeom>
        </p:spPr>
      </p:pic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673D98CC-1E7E-5278-A778-FEFE02A565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114"/>
    </mc:Choice>
    <mc:Fallback>
      <p:transition spd="slow" advTm="351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C1EDC-4C46-98A4-D623-D4679D5F2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046" y="878263"/>
            <a:ext cx="5259554" cy="1181891"/>
          </a:xfrm>
        </p:spPr>
        <p:txBody>
          <a:bodyPr/>
          <a:lstStyle/>
          <a:p>
            <a:r>
              <a:rPr lang="en-US" dirty="0"/>
              <a:t>2. Which meal plan is the most popular among guests?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AAE5DD-D175-A280-E88D-41D62F4CF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850" y="1983036"/>
            <a:ext cx="9164834" cy="4217446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77E19C5-466E-38C5-54B4-1F6CF8C8F7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99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62"/>
    </mc:Choice>
    <mc:Fallback>
      <p:transition spd="slow" advTm="183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EBE6A-26E3-6C8D-6ABF-D504E046E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962" y="746061"/>
            <a:ext cx="5259554" cy="1005621"/>
          </a:xfrm>
        </p:spPr>
        <p:txBody>
          <a:bodyPr/>
          <a:lstStyle/>
          <a:p>
            <a:r>
              <a:rPr lang="en-US" dirty="0"/>
              <a:t>3. What is the average price per room for reservations involving children?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342883-7F33-844C-6D58-E28E17900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036" y="1960819"/>
            <a:ext cx="9271438" cy="428804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73A12A4-12B5-C0B6-178F-A284A60F20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682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30"/>
    </mc:Choice>
    <mc:Fallback>
      <p:transition spd="slow" advTm="159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Geometric color block</Template>
  <TotalTime>280</TotalTime>
  <Words>643</Words>
  <Application>Microsoft Office PowerPoint</Application>
  <PresentationFormat>Widescreen</PresentationFormat>
  <Paragraphs>56</Paragraphs>
  <Slides>22</Slides>
  <Notes>5</Notes>
  <HiddenSlides>0</HiddenSlides>
  <MMClips>21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Arial Black</vt:lpstr>
      <vt:lpstr>Calibri</vt:lpstr>
      <vt:lpstr>Microsoft Sans Serif</vt:lpstr>
      <vt:lpstr>Sabon Next LT</vt:lpstr>
      <vt:lpstr>Custom</vt:lpstr>
      <vt:lpstr>Hotel Reservation  Analysis  by THAKUR ARYAN SINGH</vt:lpstr>
      <vt:lpstr>Project Description</vt:lpstr>
      <vt:lpstr>Tech-Stack Used</vt:lpstr>
      <vt:lpstr>Approach</vt:lpstr>
      <vt:lpstr> The dataset includes the following columns:</vt:lpstr>
      <vt:lpstr> Overview of dataset           </vt:lpstr>
      <vt:lpstr>INSIGHTS: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 Reservation  Analysis by THAKUR ARYAN SINGH</dc:title>
  <dc:subject/>
  <dc:creator>Aryan Singh</dc:creator>
  <cp:lastModifiedBy>Aryan Singh</cp:lastModifiedBy>
  <cp:revision>1</cp:revision>
  <dcterms:created xsi:type="dcterms:W3CDTF">2024-05-19T11:53:22Z</dcterms:created>
  <dcterms:modified xsi:type="dcterms:W3CDTF">2024-05-20T13:44:34Z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